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30.8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23,'0'0'11,"0"0"-1,0 0-8,0 0 6,0 0 5,0 0 5,0 0-2,0 0-2,0 0-21,0 0 0,0 0 1,0 0 0,0 0 0,0 0 1,0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55.1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37 543 18,'0'0'3,"0"0"0,-4 0-1,2 2 1,-3-2 0,3 1-1,0-1 0,2 0 0,-2 1-1,0-1 0,2 2 0,0-2 0,0 1 0,2 2 0,2 2 0,1 2-1,-1 1 1,4 1-1,-2 3 1,2-2-1,1 3 1,-1-1 0,2-1-1,-1 1 1,1-3 0,-2-2 0,3-2 0,1-3 0,0-5-1,5-5 7,4-9-1,1-5 0,7-8-1,2-4-1,4-4-7,5-2 7,1-1-7,3-2 1,-1 0 6,-2 1-7,-1 1 1,-1 3 0,-2 2 0,-2 2-1,-4 4 0,-4 3 1,-2 2 0,-2 3-1,-7 4 0,1 0 0,-5 3 0,-1 5 1</inkml:trace>
  <inkml:trace contextRef="#ctx0" brushRef="#br0" timeOffset="484">26 679 16,'0'-1'3,"-2"1"-1,2-2 1,0 1-1,0 0 0,0 0 0,-2 0 0,2 0-1,0 0 0,-2-2 1,2 2-1,0 0 0,-2 0 1,0 0-1,2-1-1,0 0 1,-2 1 0,0-1-1,2 0 2,-2 0-1,0 1 0,2 0 0,-2 1 0,0 0 0,0 0-1,0 1 0,2 1 1,0 3 0,-3 1 0,6 3-1,-3-1 0,2 3 0,2-2 1,0 1 0,2 0-1,2-2 0,1 0 0,1 0 0,2-1 0,1-1 0,-1-1 0,3-2 1,1-4-1,3-4 1,4-3 0,-1-6 6,5-6-7,4-5 0,4-5-1,7-7 0,3-3 0,5-2 0,0-1 0,-1 0 0,1 1-1,-5 4-1,1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5:04.3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0 891 15,'0'0'4,"-2"1"-1,4-1 0,0-1 0,2-2 0,4 1-1,5-4 1,6-1 0,5-2-1,9-3 0,9-3 0,9-2 0,14-2 0,11-2-1,9-1 7,105-26-1,-97 27-1,11 0-1,5-1-7,117-20 7,-26 6 5,-18 4-1,-99 19-1,0 1-7,-3 1 0,-3 0-7,-5 1 7,-8 1 0,-4 0 0,-6 2-7,-8 2 1,-5-1 0,-8 0 0,-4 0 0,-6 3 0,-7-2 0</inkml:trace>
  <inkml:trace contextRef="#ctx0" brushRef="#br0" timeOffset="328">1857 253 17,'-2'0'4,"-2"0"-1,0-1 0,0 0 0,0-1 0,-3 0 0,3 0 0,-2 1 6,2-1-8,0-1 0,0 1 7,2 1-8,0 1 0,-1 0 0,3 0 0,0 0 0,0 0 13,7 1-2,1 0-1,17 2-1,4 0-8,0 0 13,6-1-8,2 2-1,2 0-7,1 2 0,-22-3 7,5 2-1,4-1-7,0 3-5,0 0 13,2 0-1,0 1-6,-3 1 12,-1 0-7,-2-1-7,-2 1 7,-3 1-7,-3 0 7,-5 2 0,-6 1 6,-4 2-14,-4 0 7,-6 1 6,-7 0-1,-1 2 5,-5-1-20,-2-1 7,-27 17-12,3-7 14,5-4-6,5-4 13,8-1-1,4-6-7,6-1 6,7-2-1,2-3 0,1 0-7,3-3 6,4 1-19,2-3 1,0 0 1,4 0 2,0 1 1,2-1 0</inkml:trace>
  <inkml:trace contextRef="#ctx0" brushRef="#br0" timeOffset="967">3173 35 17,'0'-4'4,"0"2"-1,0-2 0,-2 0 0,-1 0-1,1 0 1,0 0-1,-2 1 0,-2-1 0,0 3 0,-2 0 0,-3 2-1,-3 1 0,1 1 0,-1 0 0,-1 3 0,1 0-1,1 0 0,1 1 0,4 1 1,-1-1-1,3 1 1,0 1-1,4 0 1,4 1 0,0 0-1,4 2 1,3-2-1,1 1 0,0-1 0,5 3 0,-1-1 0,3 0 0,-3 1 0,3 0 0,-3 1 0,1 1 0,-1-2 0,-1 1 0,-3-1 0,0-1 0,-3 1 0,-3-1 0,-2-1 0,-2 1 0,-4-1 0,-5-1 0,1-1 0,-4-1 0,-3-1 0,1-1 0,-1-1 0,1-4 0,-1 1 0,1 0 0,1-4 0,3 0 0,-2 0 0,3-3 0,1 0 0,0 1 0,2-1 0,1 2 0,-1-2 0,2 1 0,2 1-1,2-2 0,-2 2-1,4-1 0</inkml:trace>
  <inkml:trace contextRef="#ctx0" brushRef="#br0" timeOffset="1404">3654 259 17,'0'-2'4,"0"-3"-1,0 0 0,0-1-1,0-3 0,-2 1 0,0 0 0,-2-1-1,0 1 1,0 0 0,0-1 0,-4 0-1,1 2 0,-5 1 0,-3 3 0,1 0 0,-3 2 0,-3 1 0,-3 3-1,0 1 0,-2 3 1,-1 3 0,1 1-1,2 1 0,2-1 0,5 2 0,1 1-1,1 0 1,1 0 0,3-1 0,6 0 0,0-3 0,4-3 0,2 1 0,4-1 0,2-3 0,7-3 0,1-2 0,1 0 0,1-2 0,5-3 0,2 1 0,0-2 0,2 0 0,-4 0 0,1 1 0,3 1 0,-4 3 0,-2-2 0,-3 3 0,-1 0 0,-5 2 0,1 3 0,-3-3 0,0 2 0,-1 1 0,-1-1 0,-2 1 0,0-1 0,-2 0 0,1-2 0,1 2 0,-2-2 0,2-1 0,0-1 0,0-3 0,3-1 0,-3-2 0,2 0 0,-2-1 0,1-1 0,-5-1 0,4-1 0,0 0 0,-2 0 0,0 0 0,3 2 0,-1 2 0,-2 1 0,2 0 0,0 3 0,3 0 0,-1 1 1,2 2-1,-1 1 0,-1 3 0,2 0 1,-2 3 0,-1 0 0,-1 3 0,2 0 0,-4-1-1,0 3 0,0-2 0,1 0 7,-1-1-8,-2-2 0,2 1 1,-2-3 6,-2-3-7,2 2 0,0-1 0,0-3 1,-2-1 6,2 0-7,-2 0 6,0 0-7,2-4 7,3-1-7,-3-1 7,4 0-7,0-1 0,4-3 0,1 0 7,1-3-8,0 1 1,1 0 7,-1 3-8,1 2 1,-1 1 0,1 2 7,-5 2-1,-2 0-7,-2 3 1,4 3 0,-3 0 7,1 3-8,-2 1 7,0 1 0,0 1-1,-2 1 0,-4-1-7,2 0 1,0 1 0,-2-1 1,2-1 0,2-2 0,-2-2 0,0 0 1,-2-3-1,0 0 1,2 2 0,0-2 0,4-1-1,2-4 1,1-2 0,1 1 0,4-4 0,1-1 0,-1-3 0,0 0 0,5-1 0,-2 2 0,1-2 1,1 1 0,-1 4 0,-1 1 0,-1 3 0,-1 4 0,-5 2 0,0 0 0,0 3 0,1 2 0,-1 3 0,-2-1 0,2 0 1,1 1-1,1-1 1,2 0-1,3-2 0,-3-2 7,5-2-8,-1-1 0,1-2 1,2-2 0,1-4 0,-1-1 0,-1-1 0,-1 0 0,0-3 0,-3 0-1,0-1 0,-1 0 0,-5-1 1,0 0 0,-1 1 0,-3 3 0,-2 2 0,-4 1 0,2 1-1,-4 2 1,-5 6 0,1 1 0,-4 2 0,1 2 0,1 1 7,0 0-1,-1 3 5,3 0 18,2 1-10,2-1 4,4 1-9,2 1-2,0-2 5,2 3-3,4-2-1,1-3 11,3 1-16,2-3-7,5 1 12,6-2-1,0-4-2,2-1-14,2-3 7,2-2 6,-3-2-20,1 1-5,-2-4 2,0 1-11,-4-1 3,-2 0 2,-3-2 2,-3 1 1,-5 0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44.0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389 149 14,'0'-1'2,"0"1"1,0-1-1,-2 2 1,2-1-1,0 0 0,0 2 0,2 3-1,2 1 0,0 3 1,0 0-1,2 4 0,-2 2 0,3 3 0,-3-1 0,0 4 0,2-1-1,-2 1 1,2-1 0,-1-1 0,-1 1-1,0 0 0,0 0 0,0-2 0,-2 1 0,2-3-1,-2 0 0</inkml:trace>
  <inkml:trace contextRef="#ctx0" brushRef="#br0" timeOffset="437">10 110 15,'-2'4'3,"0"4"-1,-2 5 1,2 4-1,2 0 0,2 6-1,0 2 1,0 3-1,4 2 1,0 0 0,3 1-1,1 0 0,2 0 0,3-2-1,1-1 1,1-1 0,4-2-1,-1-1 1,3-3 0,2-2 0,2-2 0,2-2 0,2-2-1,2-3 0,2-2 0,4-2 0,1-4 0,1-1 1,0-3-1,-1-3 1,1-2 0,-4-2-1,1-2 0,-3-5 0,-2 0 0,-2-1 0,-4-3 0,-3 0-1,-1-2 2,-4 0-1,-3-2-1,-3-2 2,-3 0-1,-2 1 0,-3-3-1,-3 0 2,-4 0-1,-3 0 0,-1 3 0,-2-1 0,-4 2 1,-1 0 0,-3 3 0,-3 2 0,-4 1 0,0 2 6,-1 2-7,-3 2 6,-2 1 6,0 1-14,0 2 0,0 0 0,0 2 1,2 1 12,2 0-7,-2 1-7,3 2 0,-1 0 7,2 1 6,-2 1-8,5 0-6,-1 0 0,0 2 0,3 3-1,1-1 0,0 2 0,3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45.6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226 170 16,'0'0'3,"0"0"0,-2 0-1,2 0 0,0 0 0,0 0-1,-4-3 1,-1 1-1,1-2 0,0 0-1,0 0 1,0 2 0,0-2-1,-2 1 1,-1-1-1,1 2 1,0 0-1,-2-1 1,-1 3-1,-1 0 0,0 3 0,-5 0 0,1 2 1,-1-1-1,1 1 0,-1 1 1,1 0-1,1-1 0,3 2 0,2-1 0,2 1 0,2 0 0,-1 0 0,5 1 0,2-1 0,1 1 0,3 1 0,2-2 0,0 1 0,3 1 0,-1-1 0,0 1-1,3 1 1,-1-1 0,1 0 0,-1 2 0,2-1 0,-1 1 0,-1-1 0,1 2 1,-3-3-1,0 2 0,1-1 0,-5-1 0,0 2 0,-2-2 0,-4 0 0,0 1 0,-4-1 0,0 0 0,-4 1 0,-1-1 0,1-2 1,-2-1-1,-3 0 0,3-2 0,-2-1 0,1-1 0,1-1 1,0-1 0,-1-1-1,1-1 0,2-1-1</inkml:trace>
  <inkml:trace contextRef="#ctx0" brushRef="#br0" timeOffset="504">366 0 17,'0'0'4,"0"0"-1,0 0 0,0 0-1,0 0 1,0 3-1,3 5 0,-3 5 0,0 4 0,2 6-1,0 3 1,-2 3-1,2 3 1,2-2-1,0 1 0,0 0-1,2-1 1,1-1-1,-1-2 1,-2-2-1,2 0 0,0-2-1,-2-1-1,1-2 0</inkml:trace>
  <inkml:trace contextRef="#ctx0" brushRef="#br0" timeOffset="724">348 423 17,'0'0'3,"0"0"0,0 0 0,0 0-1,2 0 1,2-1-1,4-2 0,3 1 0,3 0-1,3-1 1,1 2-1,1 0 1,0 0-1,1 1 1,-1 1-1,-1 1 0,3 1 0,-2 1-1,-3 1 1,-1 1-1,-1 1 0,1 0 1,-5 0 0,0 0 0,1-1-1,-5-1 1,0 0 0,0 0 6,-2-2-8,-1 1 7,-1-2-7,-2-1 0,-2-1 1,-3-1-1,3-3 7,-2 1-7,2-2 6,-2-2-7,0-1 0,2-2 1,2-2 0,-2-1-1,2-1 0,2-1 0,0-1-1,0 1 0,0 1 1,2 0-1</inkml:trace>
  <inkml:trace contextRef="#ctx0" brushRef="#br0" timeOffset="1175">1047 359 14,'0'-1'3,"0"-2"-1,-2 1 0,-2-1 0,2-1 0,-3-1 0,3 1 0,-2-1 0,0-1-1,2 0 0,-2 1 0,-2-2 0,2 1 0,-1 0 0,-1-1 0,2 2 0,-2 0 0,-2 0 0,1 1-1,-1 2 1,-2 0-1,2 1 1,-3 2-1,3 1 0,-2 3-1,1 3 2,1 1-1,-2 3 0,1 1 0,1-1 0,2 2 0,0 2 0,0-3 0,1 1 0,3-1 0,0 0 0,2-3 0,0 1 0,2-2 0,2-2 0,1-1 0,3-2-1,0-3 1,0-1-1,3-3 0,1 0 0,1-2 0,-1-1 1,2-1-1,-1 0 1,1-1 0,-1 1 0,-1-1 0,-1 1 0,-1 1 0,0 2 1,1-1-1,-3 2 1,2 0 0,-2 2 0,3 1 0,-3 2 0,0 2 0,1 1 0,-3 0 0,2 2 0,-2 0 0,0 2 0,-1-1 0,1 1 0,-2 1 0,2 0-1,-2-1 0,0-1 0,3 0 1,-5 0-1,2-2 0,2 0-1,-2-1 0,2-3 0,1-1 0,1-2 0,0-2 0,2-3 1,-1-1 0,1-1 0,-2-2-1,3 2 1,-3-1-1,0 0 1,-2 0 0,1 2 0,-1 0 0,0 3 0,0-1 1,-2 2-1,1 0 1,-3 2 0,2 1 0,-2 1 0,0 3 0,-2-1 0,2 2-1,-2 1 1,2 0-1,-2 2 0,0-1-1,2 0 0,0-1-1</inkml:trace>
  <inkml:trace contextRef="#ctx0" brushRef="#br0" timeOffset="1766">1398 238 20,'-2'-1'4,"0"1"0,0-1 0,0-1-1,-2 1 0,2 0-1,0 1 0,0-1-1,0 1 0,2 0-1,-2 2-1,4 1 0</inkml:trace>
  <inkml:trace contextRef="#ctx0" brushRef="#br0" timeOffset="1921">1605 351 17,'-2'0'4,"2"0"-1,-2 0 0,0 0 0,-2-1 0,0 1 0,-2-2-1,-1 2 0,1-1-1,0 1 0,0-1 0,0 0 0,1 1 0,1 0-1,0 0 0,2 0 0,0 1 1,0 1 0,0 2 0,2-1-1,-2 3 0,2 0 0,0 2 0,0 3 0,0-1 0,0 4-1,0 2 2,0 2-1,0 0 0,0 4 0,0 5 0,0 2 1,2 1-1,0 2 0,2 0 0,0 1 1,0-2-1,-2-2 1,3-1-1,-3-2 0,0-2 0,0-2 1,0-3 0,-2-3-1,0-1 1,0-3 0,0-3 0,-2-2 0,-2-2-1,0-4 0,-1-2 1,-1-4-1,2-2 0,0-3 0,0-3 0,0-3 0,2-4 0,-1-3 0,1-3 0,2-3-1,0-1 1,2-1-1,3-2 0,-1 2 0,0-1 0,2 2 1,0 2-1,1 1 1,1 3-1,-2 1 0,2 1 1,1 2 0,1 1 0,-2 2 0,0 0 0,-1 1 0,1 1 0,-2 1 0,0 1 0,-2-1 0,3 2 0,-3-1 0,-2 0 0,2 0 0,-2 0 0,0 1 0,-2-2 1,2 0 0,-2 1-1,2 1 1,-2 3-1,2 0 0,-2 2 1,2 1-1,0 4 0,1 2 0,-1 4 1,2 3 0,-2 5-1,0 2 0,0 3 1,0 2-1,0 2 1,0-1-1,0 0 0,2-1 0,-2 0 0,3-2 0,-3-1 0,2-2 0,0-1 0,-2-2 0,0-2 0,2-1 0,-2-2 0,2-3 0,1-1-1,1-4 1,0-1-1,0-3 1,0-2 0,3-3-1,-1 1 1,2-2 0,1 2 0,-1 1-1,2-1 1,1 3 0,-1 1 0,1 4 0,-1 1 0,0 1 0,-1 3 0,-3 1 1,0 1 0,3 2-1,-3 0 0,0 0 1,2-2 6,-1 1-8,-1 0 0,2 0 0,-1 0 7,1-3-7,-2 1 0,3-2 0,-1-2 0,0-2 0,3-1-1,-3 0 1,2-2-1,-1-1 1,-1-1 0,-2-1 0,3 0 0,-3-2 0,-2-1 0,0 1 0,-1-3 0,-1-1 1,0-1-1,0-3 1,-2 1-1,0-2 1,0 0-1,-2 0 1,2 0 0,-2 2 1,0 3 0,0 1-1,0 2 1,2 2 0,-2 1 0,0 2 7,2 4-1,-2 3 5,0 4 5,2 3-2,3 5-9,1 1 12,4 3-21,0 1 7,1 0 12,-1 3-8,0 0 5,-1 2-14,-3 1 6,0-2-13,-2-2-6,2-1 1,-1-2 0,-1-2 1</inkml:trace>
  <inkml:trace contextRef="#ctx0" brushRef="#br0" timeOffset="2858">2352 258 22,'0'1'4,"0"-1"0,0 0 6,0 1-7,0 0-1,2-2 6,2 0-7,0-1 0,2 0 0,-1 0 0,3 0-1,-2-3-1,0 0 0,3 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48.9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0 551 15,'0'1'3,"0"2"0,2 0 0,0 1 0,0 0-1,3 2 0,-3-1 1,2 1-1,0-3 0,-2 2 0,2-1-1,0 0 1,0-2 0,1-1 0,-1-1-1,2-2 0,2-3-1,-2-2 0,3-1 1,-3-2 0,2-3-1,-2-2 0,1-1 1,-1-4 0,0 0-1,-2-2 0,0-4-1,0-1 0,-2-4 1,-2 0-1,0-3 1,0-1 0,-4 0 0,2 2-1,-2 1 1,0 2 0,0 2 0,0 3 0,-3 3 0,3 2 0,0 3 0,2 2-1,-2 4 1,0 3 0,-2 4 0,-1 4 0,1 2 0,0 3 0,0 4 0,2 2 0,-3 4 1,3 4 0,0 1-1,0 7 0,0 2 0,4 3 0,0 0 1,4 2 0,0-1-1,2 0 0,3-1 0,1-1 0,2-2 0,3-2 0,-1-3 1,5-3-2,0-3 1,3-3 0,1-4-1,2-1 0,0-6 1,0-1-1,-1-4 1,-1-2-1,0-3 0,-4-2 1,-1-2 0,-1-1 0,-3-1 0,1-1 0,-3 1 0,-2 2 0,-1-1 0,-1 3 0,-2 1 1,0 0-1,-2 2 1,1 2 0,-1 1 0,0 0 0,0 2 0,-2 3 6,2 1-7,-2 2 0,0 0 6,0 1-7,0 1 7,1 0-7,-1 0-1,2 2 1,-2-2-2,0 0 0,2 0-1</inkml:trace>
  <inkml:trace contextRef="#ctx0" brushRef="#br0" timeOffset="545">552 115 17,'-2'-1'4,"0"0"-1,-2-1 1,2 0-1,-2 1 0,0 0-1,0-1 0,0 2 0,-3 0 0,3 0-1,2 2 0,0 0 0,2 1-1,0 0-1</inkml:trace>
  <inkml:trace contextRef="#ctx0" brushRef="#br0" timeOffset="880">763 206 16,'0'0'4,"0"-1"-1,0 0-1,0-1 0,2 4 1,-2 0 0,3 3 0,-1 2-1,0 2 0,2 4-1,-2 2 1,2 1-1,-2 3 1,2 2 0,-2-1-1,0 1 0,-2 0 0,2-1-1,1-1 1,-3-2 0,2-1-1,-2-2 0,2-1 0,-2-1 0,2-4 0,-2 0 0,0-2 0,2-4 0,0-1 0,0-4 0,2-3 0,0-1 0,0-3 0,3-1 0,-3 0 0,2-1 0,2 0 0,-2 3 0,3 0 1,-1 1-1,2 1 0,-1 1 0,1 2 0,0 2 0,3 3 0,-3 0 1,2 2-1,-1 0 0,1 2 0,1-1 0,-1 1 0,2-1 0,-1 0 0,1 0 0,1-2 0,-1-1 0,1-1 0,-1-1 0,1-1 0,-1-2 0,-1-2 0,-3 1-1,0-4 0,1 0 0,-3-3 0,-2 1 0,-2-2 1,0 0 0,-2 0-1,-2 0 1,0 1 0,0 1 0,-4 2 0,2 1 0,2 1 0,-2 1 0,0 3 1,0 2-1,-2 3 1,2 1 0,-2 2 0,2 2 0,0 1 0,-1 0 12,1 2 5,2-1-2,2 0 4,3 2-9,1-2-1,0 1-8,0 0 13,5-2-9,-1 1 6,0-1 5,3-1-9,1-1-7,1 0 6,-1-1-19,3-2 1,-1-1-5,-1 0 1,1-1 1,-1-2 2,1-2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50.6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21 307 14,'0'-1'4,"-2"-1"-1,-1 1-1,1-1 0,2 2 0,-2 0 0,2 0 0,-2 2 0,0 0-1,2 4 1,0 2 0,-2 3 0,0 2-1,0 2 0,2 3 0,-2 0 0,2 5 0,0-1 0,2 0 0,-2 0 0,2 0 0,0-2 0,0-1-1,0 0 0,2-3 0,-2-1 0,1-2 0,-1-1 0,0-3 0,0-1 1,0-2-1,-2-2 0,2-4 0,0-3 1,0-1-1,0-3 0,0-4 0,-2-2 0,2-5 0,0-3 0,0-1 0,2 0 0,-1 0 0,1 1 0,-2 0 0,2 1 0,0 3 0,0 0 0,0 4 0,0 2 0,1 0 0,-1 4 0,0 3 0,2 1 1,0 6-1,0 4 0,1 2 0,-1 4 0,2 2 0,-2 1 1,3 3-1,-3-1 1,2 0-1,0-1 0,1 1 0,-1-3 0,0 0 0,0-2 0,-1-3 0,-1 2 0,0-4 0,-2 0 0,0-2 0,0-3 0,1-1 0,-1-5 0,0 0 0,0-5 0,-2-4-1,0-2 0,0-2 0,-2-3 1,2-1 0,0-1 0,0 2-1,1 0 1,-1 2 0,0 0 0,0 3 0,0 4 0,-2-1-1,2 3 1,-2 3 0,2 2 0,0 3 0,0 3 1,0 2 0,0 3 0,0 3-1,0 2-1,0 0 1,3 0 0,-3 1 1,2 2-1,0 0 0,0-1 0,2 0 0,2 0 0,3-1 1,-1-2-1,5-2 0,-1 0 1,1-2-1,-1-4 0,3-1-1,1-2 1,-1-4-1,-3 1 0,1-2 0,-1-2 0,1-4 0,-5 0 0,0-3 0,-1 2 1,-3-3 0,0 1-1,-2 1 0,0 1 1,-4 1 0,0 2 0,-2 2 0,-2 3 0,0 0 0,-2 3 0,0 3 1,-1 0-1,-1 2 0,2 2 1,0 0 0,-1 1-1,3 1 1,0 2-1,2-1 1,2 3 0,0 0 0,2 1 0,0 0 0,2 0-1,5 0 1,-1-2 0,2 1 0,1-1 6,-1-1-8,2-1 1,1-2-1,-1-1 0,1 0 0,-1-4 0,0 0 0,1-3-1,-1-1 0,-1-2 0,-1-1 0,0-3 0,1-2 0</inkml:trace>
  <inkml:trace contextRef="#ctx0" brushRef="#br0" timeOffset="802">755 143 15,'0'-1'4,"0"1"-1,0-1 0,-2 0 0,2 1 0,-2 0-1,2 0 0,-2 2 0,2 2 0,0 1 0,-2 5 0,-1 1 0,3 3-1,-2 4 0,2 2 0,-2 2 0,2 2 0,-2 0 0,2 1 0,0 0 0,0 0 0,0-3 0,0 1-1,2-2 1,0 0-1,0-2 0,1-2 0,-1-1 0,2-2-1,0-2 0,0 0 0,0-4 0,0-1-1,0-3 0,3-1 0,-3-2 1,2-3 0,-2-2 0,0-2 0,0-4 0,1-3 0,-3-2 0,2-3 1</inkml:trace>
  <inkml:trace contextRef="#ctx0" brushRef="#br0" timeOffset="1021">858 204 16,'2'-1'4,"-2"-1"-1,0 0 0,0 1 0,0 1 0,0 0-1,0 1 1,0 3-1,2 1 1,-2 4-1,0 2 6,0 3-1,0 1 0,0 3-1,0 0 5,0 2-1,0 1-1,0 0-8,0 0 6,2 0-1,-2 1-7,2-2-6,1-1 14,-3-2-1,2-1-13,2-2 13,-2-1-7,2-3-6,0-1 1,0-2 13,2-1-7,3-2 6,-3-1-1,2 1-7,0-1 7,1 0-7,-1 0 7,0-1-14,1 2 14,-1-2-7,-2 2 0,-2-2-7,2 0 1,-1 2 1,-3-2 1,0 0 0,0 0 0,0-2 0</inkml:trace>
  <inkml:trace contextRef="#ctx0" brushRef="#br0" timeOffset="1330">937 386 19,'0'0'4,"0"0"0,0 0 0,0 0-1,0 0 0,0-1-1,2 0 0,2-1 1,0-1-1,2 0-1,1-1 0,-1 2 0,0 0-1,2-1 0,3 1 0,-1-1-1,13-2 0,-3 0-1</inkml:trace>
  <inkml:trace contextRef="#ctx0" brushRef="#br0" timeOffset="1491">1148 451 17,'-2'6'4,"4"5"0,-6 0-1,2 0 0,-5 7 0,5 1-1,2 1 1,2-4-1,2 4 0,-1-4 0,3-1-1,0-2 1,0 0-1,2-5 0,3-2 0,-1-3 0,0-2 0,7-3 0,-11 0 0,2-2 0,3-2-1,-3-2 0,-2 0 0,3 0 1,-3-2 0,0 0-1,-2 0 0,0-1 0,-2 0 0,-2-1 7,-2-2-1,-6-11-7,-6 1 6,-3 5-7,0 1 0,3 4 1,2 4 0,-1 2 0,3 1 6,-1 2-7,1 3 0,2 3 0,0 3-1,-1 2 0,3 0 0</inkml:trace>
  <inkml:trace contextRef="#ctx0" brushRef="#br0" timeOffset="1783">1568 472 15,'0'-1'3,"-2"-1"-1,-1-2 1,1 1 0,0-2-1,-2 1 0,0-2 0,0 1 0,-2 2 0,0-1-1,-3 1 0,1 0 0,0 2 0,-1 1 0,-1 2 0,2 3 0,0 0 0,-1 2 0,1 0 0,0 2 0,-1 0 0,5 1 0,-2-1 1,4 0-1,0-1 0,4 1 0,0-2 0,2-2 0,2-1 0,1-1 0,3-2-1,0-2 0,3-1 0,1-2 0,-1-2-1,1-4 1,1 1-1,-1-4 0,1-2 1,-3-2-1,-2-3-1,1-3 1,-3-3 0,-2-3 0,0-3 0,-2 0 0,1-3 1,-3 1 0,0 2 0,0-1 0,-2 5 1,2 2 0,-2 2 1,0 2 6,-2 4-1,2 1-1,0 5 5,-2 2-1,2 4 5,-2 5 4,2 6-8,-2 3-2,0 6-1,2 2 5,0 4-1,2 2 4,0 1-20,0 3 6,2-2-6,0 2 19,0 0-8,0-1-7,0 1-19,1-2 3,-1-1 0,0 1 2,-2-3 1,2-4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07.2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19 222 15,'0'0'3,"0"0"-1,0 0 0,0 0 0,0 0 0,0 0 0,0 0-1,0 0 1,0 0-1,0 0 0,0 2-1,0 5 1,0 4 0,0 5 0,0 6 0,0 7 0,-2 4 0,0 4-1,-3 1 1,3 1 0,-2-2 0,2-1 0,2-1-1,-2-4 0,2 0 1,0-4-1,0-1 1,0-2-1,2-3 0,-2-1 0,0-4 0,0-2 0,0-1 0,0-2 0,0-2 1,0-2-1,2-1 0,-2-3 1,-2-4 0,2-1-1,0-5 0,2-5 0,-2-3 0,2-4 0,0-4 0,0-4 0,0-3 0,1-4 0,-3-3 0,0-1 0,0-3 0,0 0 0,2 2 0,0 1 0,-2 2 0,2 3 0,2 5 0,0 4 0,-2 3 0,2 4 0,2 5 0,-1 2 0,3 7 0,-2 3 0,2 6 0,1 5 0,-1 6 0,2 2 1,1 5 0,-1 0 0,2 3 0,1 1 0,-1 1-1,1 0-1,-1 0 1,0 0 1,1-1-1,-3 0 0,3 0 0,-3-3 0,0 1-1,3-1 1,-3-1-2,0-1 1,-1-1-1</inkml:trace>
  <inkml:trace contextRef="#ctx0" brushRef="#br0" timeOffset="505">10 810 17,'0'0'3,"0"0"0,0 0 0,0 0-1,0-1 0,2-2 0,7-2-1,-1 0 0,4-2 1,17-6-1,2 0 0,0 2-1,3 0-1,-18 5 1</inkml:trace>
  <inkml:trace contextRef="#ctx0" brushRef="#br0" timeOffset="720">745 489 16,'0'-1'3,"-2"-4"0,-1-1 0,-1 0-1,0 1 0,0 1 0,0-2 0,-2 1-1,-3 3 0,1 1 0,0-1 0,-4 5 0,-1 3 0,-1 2 0,-3 2 0,1 2 0,-1 3 0,0 0 0,3 1 0,-1 2 0,5 0 0,0 1 0,2 1 0,1-2 0,3 2 0,0 0 0,4-1 0,0-2-1,0 0 0,4 0 0,0-2 0,3-1 1,1-3-1,2 1 1,0-3-1,3-2 0,1-2 0,1-3-1,1-1 0,3-1 0,18-5 0,-4-2-1,2-3 0</inkml:trace>
  <inkml:trace contextRef="#ctx0" brushRef="#br0" timeOffset="1126">1073 471 14,'-2'-1'3,"-2"1"0,0 0-1,-2-1 0,0 1 0,-3-2 0,1 2 0,0 0 0,-11 0 0,1-1-1,-1 2 0,0 4-1,5 1 1,-3 1 0,1 2 0,1 4 0,-1 2 0,1 4-1,3-2 1,6-8 0,0 3 0,1 1-1,1 2 1,2 0-1,2-1 0,2 1 0,7 13 1,3-5-1,5-4 0,-7-12 0,4-1 1,1-2-1,3 0 0,1-3 0,0-1 0,1-2 0,1-2 0,0 0 0,-1-2-1,-1-1 0,-2 0 0,-1-3 0,1 0 1,-3-2-1,-1 0 1,-1-2 0,-2 0 0,-1-1 0,-1-1 0,-2 1 1,-2 3-1,2 1 1,-2 2 0,-1-1 0,1 3-1,-2 2 1,0 1 0,-2 2-1,0 3 1,0 2-1,0 3 0,0 2 0,0 2 1,-2 0-1,2 1 0,0 0 0,2 1 0,0 0 0,0-1 0,2 0 0,0-2 0,0 0 1,1-2-1,1 0 0,0-1-1,2-2 1,-2-2 0,3-2 0,-1-1 0,0-3 0,-2 0 0,3-2 0,-3-1 0,0-3-1,-2 0 1,0-3 0,1-1 0,-3 0 0,0-1 0,0 0 0,-2 1 0,2 0 0,-2 1 0,2 3 0,-2 2 1,0 1-1,2 2 1,-2 3 0,2 3 0,0 4 0,0 3 0,0 3-1,0 3 1,0 0 12,0 3-1,3-1-8,-1 0 6,0 0-8,-2 0-6,2-1 13,2 0-8,0 0 0,-1-1-7,1-3 0,0 1 0,8 10-1</inkml:trace>
  <inkml:trace contextRef="#ctx0" brushRef="#br0" timeOffset="1937">1500 451 16,'0'0'4,"2"6"-1,2 4 1,0 3-1,2 2 0,-4 2-1,2 1 0,-2 1 0,0-1 0,3 1-1,-3-3 0,0-1 0,0 1 0,-2-5-1,0-2 1,0-2 0,4-1 0,-2-2 0,-2-1 0,0-2-1,0-1 1,0-2-1,0-1 0,2-3 0,0-2 0,0-2 0,2-2-1,0-2 0,3-3 1,-1 1 0,0-4-1,0-2 1,0 2-1,3 3 1,1 1 0,0 4 0,1 3 0,-1 2 0,-2 6 0,3 3 0,-1 5 0,-2 3 0,3 5 1,-3 4 0,-2 1 0,0 1-1,-2 0 0,1 0 1,-1-2-1,0-1 0,-2-2 0,0-3 1,0-3-1,2 0 0,0-5 0,-2 0 1,-2-3-2,0-2 2,2 0-1,-2-3 0,0-1-1,0 1 1,-2-5 0,4-3 0,1 0 0,-3-4 0,2-4 0,0 2 0,4-1 0,0 2 0,2 0 0,1 3 0,-3 2 0,0 4 0,-2 3 0,0 1 0,0 1 0,3 2 0,-1-1 0,0 2 0,0 0 0,0 3-1,1-1 1,-1 3 0,0 0 0,-2 0 0,2-2 0,1 2 0,-1 0 0,2-1 0,-2-2 0,1 1 0,1-1 0,0-2-1,0 0 1,1 1-1,-1-4 0,0 0 0,3-1 0,5-4 1,-1-2-1,-3-1 0,-2-2 1,-1 0-1,-3-4 1,-2-2-1,-2-1 1,-2-1-1,-2-3 1,0 0 0,2 2 0,-2 4 1,4 3-1,-2 2 1,0 6 0,0 4 0,2 1-1,0 4 1,-2 1 0,2 3 0,0 3-1,2 3 1,-2 3 0,0 0 0,0 2-1,1 1 1,1-1-1,-2 0 0,0-2 1,2 0 0,-2-2-1,2 0 0,0-2 0,2-3 0,3 8 0,-1-7 0,-2-6 0,0-2 0,1-5 0,-1-1-1,-2-5 1,0-2-1,0-3 0,-2-1 1,2-3 0,1 1-1,1-1 0,-2 2 0,2 1 1,-2 1-1,0 6 1,1 2 0,-3 5 0,4 3 0,-2 4 0,0 1 1,0 3 0,0 3-1,-2 1 1,3 1 0,1 2-1,-2-1 1,2-1-1,0-2 1,5-2 0,-1 1 0,4-3-1,-1-2 1,1-2-1,1-3 0,1-2 0,3-3 1,2-2-1,-3-1 0,3-2 0,-2-3 0,-1-2 0,1-2 0,-5-4 0,1-2-1,-1-2 0,-1-2 1,-1 0 0,-2 0 0,1-1 0,-3-2-1,-2-1 0,-2 1 1,0 0-1,-1-3 1,-1 0 0,-2 3 0,0 3 0,-2 4 0,-3 2 1,1 5 0,0 4 0,0 3-1,0 2 0,2 3 1,0 2-1,0 6 0,-5 5 0,3 4 7,0 3 5,2 2-7,0 1 5,0 2-14,4 2 1,2 2 13,4 1-8,5 0 0,1 0 6,5 0-13,-2 0 0,-1-3 7,-1-1-7,-3-1 0,-2-2 0,-1-3 1,1-3-1,0-4 0</inkml:trace>
  <inkml:trace contextRef="#ctx0" brushRef="#br0" timeOffset="2998">2931 329 18,'-2'0'4,"2"-2"0,-7-1-1,1 0-1,-2-1 1,2 1-1,0-2 0,-3 3 0,3 1 0,0-2-1,0 1 0,2 0 1,-3-1-1,3 1 0,0 2 0,2-2 0,0-1-1,0 1 0,0 1 0,-2 1 1,-3 2 0,1 2 0,0 4-1,-6 0 0,-1 5 0,3 2 0,0 2 0,3-7 0,-1 0 0,2 1 0,2-2 0,0 1 0,-1 0 0,3-2 0,2 0 0,0-2 0,2 0 0,0-2 0,7 0 0,1-2 0,3-2 0,1-5-1,0 3 1,1-1 0,-1-2 0,1 2 0,-1 3 0,-1 1 0,-1-1 0,1 2 0,-3 1 0,2 1 0,-1-1 0,1-1 0,-2 0 0,1 0 1,1-1-1,5-3-1,-5-5 1,1 0 0,1 0 0,1-2 0,-3-2 0,2 2 0,-1-1 0,-1-4-1,-1-1 1,1-3 0,-4 0 0,1-1 0,-3-2-1,2-2 1,-2-1 0,-4-1 0,4-2 0,-1-1 0,-3-1 0,0 2 0,0 2 0,-2 2 0,-2 4 0,0 4 1,-2 4-1,1 4 1,-1 4 0,-4 3-1,-2 7 1,-7 5 0,3 5 6,1 4-7,7 2 0,0 2-1,6 0 0,4 0 1,0 0 0,4 0 6,3-1-7,1-2 1,3 0 0,1 1-1,1-3 0,1-3 0,1-4 0,-2 1-1,-1-2 0,-1-3 0,-3-2 0,-4-1 0</inkml:trace>
  <inkml:trace contextRef="#ctx0" brushRef="#br0" timeOffset="3560">3191 253 20,'4'2'4,"7"-1"0,1-1 0,3 2-1,-1 0 0,3 3 0,-3-1 6,3 0-8,-3 2 7,-1-1-8,-3-1 0,0 0 7,-1 0-8,-1 0 1,-2-1 0,-4 3 0,-2-1-1,0 0 0,-2 0-1,-4 2 0,0 0-1</inkml:trace>
  <inkml:trace contextRef="#ctx0" brushRef="#br0" timeOffset="3716">3448 84 19,'-2'-5'4,"0"-2"0,-3 0-1,3-1 0,-4 0 0,2 1 0,0-1-1,0 1 0,2 2-1,0 2 1,0-1 0,0 2-1,2 3-1,0 2 0,0 2-1,0 6-1</inkml:trace>
  <inkml:trace contextRef="#ctx0" brushRef="#br0" timeOffset="3903">3572 221 16,'-2'3'3,"0"6"0,0 1 0,4 3-1,0 0 1,0 1 0,4-1-1,0 3 1,0-2-1,3-2 0,-3-2 0,0-2-1,2 0 1,-3-5-1,-1 0 0,-2-1 1,2-4-1,2-1 0,0-5 0,5-1-1,-3-2 1,4 1 6,-3-2-7,-3 1 0,2-3 6,0 1-7,3 0 7,-7 2-1,0 0-7,-2 1 6,-4 2-7,0-1 1,-4 2 0,-1 0 0,-1 0 0,-6 4 1,-5-1 6,1 1-7,-1-2 7,2 3-7,5-1 7,4 0-8,1 1 7,5 0-7,4-3 1,1-2 7,7-1-7,4-2 0,3 0 0,8 1 7,0 1-1,-1-1 0,1 4-1,0 1 6,-2 3-14,-1 0 7,-1 2 0,0 4 0,-3 0 6,1 4-14,-2 1 7,-3 1 0,-4 0 6,1 0-14,-3 1 8,-4 0 0,-2 1 0,-2 0 0,-2-1-7,0 0 1,-2-3 7,2-1-7,0-2 1,2-2 0,0-2 1,2-1 0,-2 0 1,2-3 12,0-4-13,2-1 6,4-2 6,3-4-14,-1-2 7,5-4 0,1-3 6,5 0-7,-3-1-7,3 2 8,0 1 6,-3 4-8,3 3 13,-4 4-2,-3 3-14,-4 4 1,3 1 6,-3 2-7,-1 2 7,-3 4-7,0 0 7,-2 1-1,-2 2-12,2-1 0,0 0 1,1-1 1,1 1-1,0-4 1,2 2 0,5-3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11.8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486 0 16,'2'0'4,"-2"0"0,0 0-1,0 1 0,-2 5 0,0 5 0,-6 4 0,-3 6-1,-5 7 1,-3 8-1,-4 5 0,1 6-1,-1 2 7,2 0-1,-2-1-7,1-1 12,3-2-14,0-3 0,3-2 7,-1-4 6,3-1-2,-3-3-13,3-3 6,-1-1-7,1-1 0,-1 0 0,-1-3-1</inkml:trace>
  <inkml:trace contextRef="#ctx0" brushRef="#br0" timeOffset="296">0 197 18,'-2'-3'4,"2"0"0,0 2-1,2-1 0,-2 2 0,2-1 0,2 2 0,4 1 6,11 1 5,6 5 11,10-1-3,8 6 3,5 3-16,8 5 6,4 5 4,12 4 4,7 3-3,6 0-3,4 2-2,-1 4-8,-5-2 6,0-1-2,-4-2-14,-5-3-6,-8-3-5,-8-4-4,-8-3-5,-9-3 2,-10-3 2,-12-5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5:20.9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15,'0'0'3,"0"0"-1,0 0 1,0 0-1,0 0-1,0 0 1,0 0-1,0 0 0,0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53.4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489 371 15,'0'0'3,"-2"0"0,2 0 0,-2 0-1,0 0 0,-5 1-1,1 1 1,-2-1-1,2-1 0,-3 2-1,3-1 1,-2 2 0,2-1 0,-3-2-1,3 1 1,-2-1 0,2 0-1,2-1 0,-3-1 0,3-1-1,0-1 2,0-1-1,2-2 1,0-1 0,0 0-1,2-2 0,0 1 0,0 1 0,2 0 0,0 0 0,0 1 0,4-1 0,0 2 0,1-1 1,3 2 0,0 2 0,3 0-1,-1 3 0,3 3 0,-1 1 1,3 4-1,-1 2 1,1 1-1,-5 3 0,-2 4 0,1 0 0,-5 2 0,-2 2 0,-4 0 0,0 2 0,-4-2 0,0 0 0,-4-1 0,-3 0 0,1-3 0,-3 0 0,3-2 0,-2-2 0,1-4 0,-1 0 0,2-2 0,-1-2 0,1-3 0,0-2 0,-1-1 0,1-1 0,2-2 0,1-1 0,3 1 0,0-2 0,2-1 0,2 0 0,4 2 0,0-1 0,5 2 0,3 0 0,0 2 0,7 1 1,2 1-1,2 0 0,3 2 1,1-1-1,2 0 0,0 1 1,-2-1-1,-2 0 0,2-1-1,-2 2 0,-3-2 0,-1 0-1</inkml:trace>
  <inkml:trace contextRef="#ctx0" brushRef="#br0" timeOffset="587">133 182 15,'-4'2'3,"-2"4"-1,-5 1 1,1 2 0,-2 3-1,-1 1 0,1-1 0,-1 5 0,1-1 0,2 1 0,-1 1-1,3 0 0,2 2 0,2 0 0,2 2 0,4 1 0,2 2 0,2 0 0,4 3 1,5 1-1,1 3 0,3 0 0,2 1 0,1-1 0,5 2 0,2-3-1,4 0 1,2-5 6,3-2-1,3-6-1,2-1-6,5-7 6,0-5-1,1-4 0,1-6-7,2-3 0,-3-5 0,1-2 1,0-2 7,-5-4-8,1-1 1,-5-4 7,-4-2-7,-2-1 0,-4-2 0,-2-3 7,-4-1-1,-4-1-7,-5-2 7,-3-2-7,-3 1 7,-6 0-7,-2 0 7,-6 2-1,-4 2 0,-5 1 6,-3 3-14,-3 3 13,-3 1-7,-5 4 12,0 2-14,-4 2 13,0 3 5,-2 2-9,2 1-1,-5 4-1,3-1 0,0 5-1,0 0-7,2 3 7,0-1 5,0 3-14,2 3 1,0-1-13,0 3 2,2 2 2,3 0 1,-1 2 0,0 1 2,2 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17.4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180 80 13,'-2'-3'3,"0"-1"0,-1 0-1,1-1 1,0 0-1,0 2 0,0 0 0,0-1-1,2 1 0,0-1 0,-2-1-1,2 3 1,0 0 0,0 1 0,0-1 0,2 5 0,-2 1 0,2 5 0,0 3 0,2 5 0,1 2-1,-1 6 1,2 2 0,0 0-1,-2 4 1,2-1 0,-1 0-1,1-1 0,-2-1 1,2 0 0,0-2-1,1-2 0,-1-2-1,-2-2 0,0-2 0,0-1 0,0-2 0</inkml:trace>
  <inkml:trace contextRef="#ctx0" brushRef="#br0" timeOffset="369">99 179 13,'0'0'3,"0"0"-1,0 0 0,0 0-1,0 0 1,0 0-1,0 0 0,0 0 0,2-2 1,0 1-1,0 0 0,-2 1 0,2 0 1,-2 0 0,2 0-1,-4-2 0,2 2 0,0 0 0,0 0 0,0 0 0,0 0 0,0 0 0,0 0 0,0 0-1,0 0 1,0 0-1,0 0 1,0 0 0,0 0-1,0 0 1,0 0 0,-2-1-1,0-2 1,-2-2 0,-2-1-1,-2 1 1,1-1-1,-1 0 0,-2-1 0,-1 2 0,5 1 0,0 0 1,2 1-1,0-1 0,0 1 0,-1 1 0,3 0 0,0 0 0,0 0 0,-2 0 0,2 0 0,0 1 0,2-1 0,-2 0 0,2 1 0,0 0 0,0 1 0,0-1 0,-2 1 0,2 0 0,0 0 0,0 0 0,0 0 0,0 0 0,-2 0 0,4 0 0,-2 0 0,0 0 0,2 0 0,0-1 0,0 0 0,2-1 0,0 2 0,3 0 0,1 0 0,0 0 0,2 2 0,3-1 0,1 0 0,3 1 0,1 1 0,3 1 0,0 1 0,2 2 0,-1 1 0,1 2 0,2 3 0,2 2 0,-2 3 0,-1 3 0,-1-2 0,2 5 0,-4 0 0,-1 3 0,-1 0 0,-5 1 1,-3 1-1,-3 0 0,-2 1 0,-6-1 1,-2 1-1,-4 0 0,-2 0 0,-5-1 0,1 0 0,-5-4 0,1 0 1,-1-3 0,1-2-1,-1-4 0,1-2 0,-1-3 1,1-2-1,3-4 0,1 0 0,-1-2 0,1-1 0,2-1 0,1-2 0,-1-1 0,2 1-1,1 0 0,1-1 1,0 1-1,0-1 0,2 0-1,2 0-1</inkml:trace>
  <inkml:trace contextRef="#ctx0" brushRef="#br0" timeOffset="1159">641 618 15,'2'0'3,"0"-2"0,4 1-1,0-1 0,5 0 0,-3-2 0,2 0-1,1-1 0,1-1 0,-2-1 0,1-1 0,-1 0 0,-2-2-1,1 0 0,-1 1 0,-2-1 1,-2 0 0,0-1 0,-1 2-1,-3-1 0,0-1 0,0 1 0,-5 2 0,3 0 1,-4 2 0,0 0-1,0 1 0,-3 3 0,-1 2 0,0 0 0,-1 2 0,-1 1 0,2 1 0,-1 3 0,1 0 0,0 1 0,-1 2 0,3-2 1,2 2 0,2 1 0,2 0 0,2 2 0,0-1 0,2 1 0,2-2 0,0 2-1,4-1 1,3-1-1,3 0 0,1-1 0,-1-2 0,0-1 1,3-2-1,0 0 0,1-4 0,-1-1 0,1-3 0,1-1 0,-2-3 0,-1-1 0,1-3 0,-3 0 0,1-2 0,-1-1 0,-2 0 0,-1-1 0,-3 0 0,0 1 0,1 0 0,-3 2 0,-2 0 0,0 4 1,-2 0 0,2 1 0,-2 3 0,0 0-1,-2 3 1,2 3-1,1 3 1,-3 3-1,2 4 0,2 3 7,-2 3 5,4 3-7,-2 3-8,2 0 1,1 4 7,1 0-7,-2 0 12,2-2-7,-1 1 0,1 0-1,-2-2 6,0 0-7,-2-1 0,0-3 12,1-1-1,-1-1-8,-2-3-1,0-2-6,-2-1 13,2-4-8,-2 0 0,-2-4 0,0-2-1,-2-3-6,-3-3 1,-1-5 0,2-5 7,-2-3-13,-3-5 14,1-5-7,2-2 0,-3-2 7,3-1-7,2-1 1,0 0 0,2-1 0,2-1 0,2 2 1,2-1 0,2 4 0,0 1 0,2 4-7,2 5 8,1 4 0,1 2 0,0 4 6,1 3-13,1 4 7,-2 3 6,3 5-7,-5 1 1,0 3 0,1 2 0,-3 2 0,-2 2 6,-2 2-1,-2-1-1,-2 2-6,-2-1 0,-2 0 0,-3 0-6,1 0 14,-2-2-7,-1-1 6,1-2-7,0-1-6,-1-2 7,3-3-6,-2-1 1,2-3 0,1 0 0,1-2 0,0-2 0</inkml:trace>
  <inkml:trace contextRef="#ctx0" brushRef="#br0" timeOffset="1986">1234 494 19,'0'-1'4,"5"2"0,-1 2-1,2 0 1,0 3-1,2 0 6,-1 2-7,1 2 6,0 2-7,3 2 0,-1 0-1,8 17 0,1-3 7,-4-1-1,-5-6 5,-2-2-1,-2-4-8,1-4 13,-3-4-2,0-2-8,0-2-7,-2-3 0,-4-1 1,-2-3 6,0-3 6,0-4-2,-1-2-7,-1-1-7,0-1 7,4-2 12,-2-2-8,-2 1-7,4 8 1,-1 0 6,3-2-13,-2 1-6,2-2 1,-2 0 1,0-15 1,4 3 1,0 2 0,3 5 0</inkml:trace>
  <inkml:trace contextRef="#ctx0" brushRef="#br0" timeOffset="2376">1522 603 16,'0'0'3,"0"0"0,0 0-1,2 0 1,0 0-1,4 0 0,0-2 0,3 1 0,-1-1 0,0 0-1,3-1 0,-3 0 1,2-2 0,1 2-1,-3-3 0,0 0-1,0 0 1,1 0-1,-1-1 0,-2 2 1,-2-4 0,0 0-1,1 0 1,-3 1 0,0 0-1,-2-2 0,0 2 0,-2 0 0,-2 0 0,-1 2 0,1 0 1,0 0-1,-2 3 0,0-1 0,0 3 1,-3 1-1,1 3 1,-2 1-1,-1 2 0,1 2 0,2 0 0,-3 3 0,3 0 0,0 1 0,2 2 1,1 2-1,1 1 0,0 0 1,2 2 0,2-2 6,2 0-8,0 0 1,2-2 0,3 0 0,1-2-1,0-2 7,0-1-7,5-5 0,1-1 0,1-3 7,1-3-1,1-3-7,-1-2 7,3-2-7,0-3 0,-3 1 7,3-1-8,-3-1 1,1 0 0,-3 2 0,1-1 1,-3 2 0,-1 0 0,-3 0 0,0 1 0,0 0 1,-3 4 6,-1-2 5,-2 1-1,0 1-14,-2 1 7,0 0 0,0 2-1,-2 1 12,2 2-1,-2 1-14,0 3 12,0 1-14,2 2 7,-3 0 6,3 1-2,0 2-1,0 0-7,3 1 0,-1-1 7,0 1-8,0 0-12,0-2 14,4 0 0,-2-2 6,2 0-1,3-1-13,1 0 7,0-4 0,1 1-6,-3-3 1,2-2-6,1-2 1,-1 0 1,0-2 8,3-1-6,-1-1 0,9-9 2,4 1 0,-5 1 1,-3 0 0,-5 1 1,-1 4 0,-3-1 1,-2 3 0,0 2 6,-2 0 12,-2 3-14,-2 1 12,5 1-2,-3 2 5,0 0 11,-2 4-10,2 1-9,0 4 12,2 0-9,-2 2-2,2 1 5,-2-1-8,2 0 6,-2-2-2,3 2-14,1 2 0,0 3 7,-2-1-7,2-2-6,1-4-17,-3-2 2,0-3 2,0-2 2,-2-1 2,0 0 2</inkml:trace>
  <inkml:trace contextRef="#ctx0" brushRef="#br0" timeOffset="3094">2192 480 20,'-4'-2'5,"0"-1"6,-7 0 11,1 1-3,0 2 4,-1-2-9,3 0-2,0 2 5,4 2-15,2-2 19,2-3-22,-4 3-6,1-1-6,6 1 1,-1 1 1,-2-1 1</inkml:trace>
  <inkml:trace contextRef="#ctx0" brushRef="#br0" timeOffset="3375">2608 544 16,'-2'-1'3,"2"0"-1,-2 1 1,0-2 0,-3-1 0,1 1-1,0 0 0,0-2 0,0 1 0,-2-2-1,2 3 1,-3-2-1,1 1 0,0-2 0,0 2 0,-3-1 0,3 2 0,-2 1 0,2 0-1,-3 2 1,1 1 0,0 2-1,0 0 1,-1 3-1,-1 1 0,2 3 1,-3-1-1,3 1 0,0 0 0,0 0 0,1-1-1,3-2 1,0 2 0,0-3 0,2 0 0,2 0 0,0-4 0,2 1 0,0-2-1,2-2 1,2-2 0,3-2 1,-1 1-1,0-2 0,3-1 0,-1 0 0,0 1 1,1-1-1,-1 0 0,2 1 0,1 2 0,-1 0 1,1 3-1,-1 2 0,0 0 0,-1 1 0,1 2 0,3 0 0,-3-1 0,0 1 0,1-2 0,-1 0 0,13 0 0,2-3 0,-2-6 0,-2 0 0,-5-6 0,1-2 0,-7-1 0,3-3 0,-1 0 0,-4-2 0,-1 0 0,-3 2 0,0-3 0,-2 0 0,-4-2 0,0-3 1,-2-1-1,0-2 0,-4-1 1,0 2 0,-3 0 0,5 5 6,0 2 11,-4 5-14,2 0 18,2 6 3,-1 4-9,3 4 11,-2 1-10,4 7 10,0 2-9,0 8 4,0 8-9,-2 7 4,0 0-14,2 3 6,0 1 5,0-1-2,0 1-14,4-1 6,0-4 6,3-1-1,-1-3-14,0-5 1,-2-4-18,0-2-10,2-2 3,-1-2 3,-1-3 3,0-1 2,0-1 2</inkml:trace>
  <inkml:trace contextRef="#ctx0" brushRef="#br0" timeOffset="3952">2831 412 16,'4'-5'4,"5"1"-1,-3 0 1,4 2-1,0 3 1,1 2-1,-1 2 6,0 2-7,3 0 18,-7-2 4,0 0-3,3 1-2,-1 1 3,-2 1-9,2-1-1,-4 0-2,3 0-13,-3 0-6,0-1-6,0 5 1,0-2 1,0-3 1</inkml:trace>
  <inkml:trace contextRef="#ctx0" brushRef="#br0" timeOffset="4139">3003 228 22,'-2'-1'11,"0"0"-1,-2-2 5,-1 2 10,1-1-3,-2 0-2,2 0 3,0 1-9,0 0 5,-1-1-9,1 1-27,2-1 3,-2 0 1,0 0 0,2 2 1,2 2 1</inkml:trace>
  <inkml:trace contextRef="#ctx0" brushRef="#br0" timeOffset="4435">3181 400 17,'-2'0'3,"0"-1"1,-1 2-1,1-1 0,-2 0 0,2 0-1,-2 0 0,0 1 0,2 1 0,0 0 0,0 2 0,0 3-1,0 2 0,-1 1 0,1 2 0,2 0 1,0 1-1,2 1 0,1-1 6,-1 1-7,2-1 0,2 0 0,-2-2 6,2-2 0,3 0-8,-1-2 1,2-4 0,1 1 0,-1-3 0,2-1-1,1-1 1,-3-2 0,-2 1 0,3-2 0,-5 1 0,0-2 0,0 1 0,-4-1 1,0 0-1,-2 1 1,-2-2-1,-2 0 1,-2 0 0,0-1 0,-5 0 0,1 0 0,0-1 0,-1-1 0,-1 1 0,2-2 0,-1 0 0,3-2 0,0 0 0,4-1 0,0-1 0,4 1 0,2-1 0,2 1 0,2 2 0,2-1 0,3 3 0,1-1 0,2 3 0,1 3 1,1 0 6,1 1-7,2 3 6,-1 2-1,24 6-7,-5 2 13,-8 1 5,-6 3-2,-1 2-8,-5 1-1,-7 1 6,0 0-1,-3 2-8,-3-1 6,-4-1-1,2-1-1,-4-2-1,0-2 0,-4-1-7,-1-4 0,-1-1 7,2-1-1,-2-2-13,-1-3 7,3-2-6,0-2-5,2-1 21,0-5-14,6-3 1,-2-3-6,4-3 14,2-4-13,2-1 1,5-1 1,3 5 8,-3 2 0,1 0 6,-1 6-14,-1 5 14,-2 5 0,-6 3 5,3 3 5,-1 3-2,-2 2-2,2 4 5,-2 2-15,3 1 0,-1 3 6,0 0-1,-2-2-1,0 0 6,0-2-8,1-2-26,-1-2 3,0-2 1,4 9 2,0-6 1</inkml:trace>
  <inkml:trace contextRef="#ctx0" brushRef="#br0" timeOffset="5543">3915 534 16,'0'0'3,"0"0"0,0 1 0,2-1 0,0 1 0,0 2 0,4-2-1,0 1 1,5-1-1,3 0 0,7-3 0,4 0-1,6-3 13,10-2 11,7-2-9,6-3-2,5-1-2,6 1-1,5-4-8,4 3 12,5-3-14,0 1-7,-3 2 14,1 2 5,-5 0-2,-4 2-1,-4 0-14,-8 1-12,-4 0 8,-9-1-5,-3 2 1,-7 3 1,-4-2 1,-7 0 2,-3 3 1,-7 0 1,-3 1 0,-3 1 0,-6 1 1,-2 0 0,0 1 0,-4 0 0,-1 1 1</inkml:trace>
  <inkml:trace contextRef="#ctx0" brushRef="#br0" timeOffset="5882">4951 115 17,'-2'0'5,"2"0"-1,0 1 0,2-1 0,-2 0-1,0 2 0,0-2 0,2 1 6,-2 0 11,4 0-9,2 0 11,3 2-2,-1 0-3,4-1-2,3 1 4,1-1-8,3 0 5,2 0-15,4 0 6,1 1-1,3 1 6,0-1-14,2 1 13,2 0-2,-2 2-1,3-1-1,-3 1-7,-2 1 6,-1 0-7,1 1 0,-4-1 0,-2 2 7,-4 2-7,-3 1 6,-3 4-7,-5 0-6,-4 4 14,-4 2 5,-4 1 5,-2 1 4,-3 2-2,-1-1-15,-4 3 19,-1 0-16,1-1 6,-1 1 11,1-1-9,-1-3 4,3 1-15,-1-1 13,1-2 4,0 0-3,1-2-2,1-1-14,2-3 12,1-2-1,-1-3 4,2 1-14,2-4 6,0 0-1,-1-2-7,3 0-13,-2-3-11,2 1-22,0-2 0,0-1-1,0-1 5,0 2 5,0-4 3,0 1 4</inkml:trace>
  <inkml:trace contextRef="#ctx0" brushRef="#br0" timeOffset="6732">5286 70 16,'-4'-1'3,"0"-2"0,0-1 0,0-1-1,-3 1 1,1-1-1,0-1 0,2 0 0,0 0 0,2 2 0,-3 0 0,3 1-1,0-1 1,2 1 0,-2 0-1,0 1 0,2-1 7,-2 2-1,2-1-7,0 2 0,-2-1 0,2 1 0,0 0 6,0 5 12,-2 4-9,2 5 12,-2 6-3,2 4-2,2 7 4,0 1-21,0 4 12,0 2 5,2 3-8,2 1-1,-1 0-1,1 1 6,-2-1-2,2 0-14,-2-3 7,3-2 12,-3-1-14,0-2 12,0-5-1,0-1-14,0-5 6,-2-1 12,0-3-21,0-1 13,0-5-7,1 0 13,-3-3-15,2-1 0,-2-2 7,2-1-32,-2-3 3,0-2-4,0 0 3,0-3 2,0-1 3,2-2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55.0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27 310 17,'0'-1'3,"0"-1"-1,0-2 0,-2 0 0,2 0 1,-2 1-1,2-1 0,-2 2 0,2-2 0,-2 3-1,2-1 0,-2 1 0,2-1 0,-2 1 0,2 0 0,-2 1-1,2 0 0,-2 1 0,2 2 1,-3 1 0,1 3-1,0 3 0,0 1 0,2 4 0,0 2 1,0 3-1,2 4 0,0 2 0,3 2 0,1 0 0,0 1 0,0-2 0,0 0 1,3-3-1,1 0 1,0-4 0,3 0-1,1-2 0,1-4 1,-1-3 0,5-3-1,-1-3 1,3-5-1,2-2 0,2-4 0,2-3 0,-1-3 1,1-2-1,-2-2-1,-4-2 2,-1-1-2,-3-4 1,-3-1 0,-1 0 0,-3-3 0,-4 0 0,-3-1 0,-1 0 0,-2 2 0,-2 0 0,-1 2 0,-1 1 0,0 3 0,0 1 0,0 3 0,0 1 0,0 2 0,-1 2 0,3 3 0,-2 2 0,2 3 0,0 4 0,-2 4 1,2 2-2,-2 3 1,2 4 1,0 2-1,2 3-1,2 2 1,2 2 0,2 2 1,-2-1-1,2 0 0,1 2 0,1-3 0,0-1 1,0 0-1,3-2 0,-1-1 0,0-2 0,1-3-2,-1-1 1,3-3-1,-1 0 0</inkml:trace>
  <inkml:trace contextRef="#ctx0" brushRef="#br0" timeOffset="499">743 444 16,'0'0'3,"0"0"0,0 2 0,0 3 0,-2 1 0,2 1-1,0 1 0,0 0 0,2 0-1,-2 1 1,2-1-1,0 2 1,0-2-1,2-1 0,-2 0 0,2 0 0,-2-2 0,2 0 0,1 0-1,-1-2 1,-2 1-1,2-3 0,0 0 0,0-1-1,0-1 1,0-1-1,-1-2 0,1 0 1,-2-3 0,2-3 0,0 0 0,0-2-1,2-1 1,-2 3 0,3-2-1,1 3 1,-2 0 0,0 1 0,1 2 0,-1 1 0,2 1 0,0 4 0,3 1 0,-3 2 1,0 3 0,0 1 0,1 1 0,1 1 0,-2 2-1,-1-1 1,1 0 0,2-1 0,-2-1-1,1 1 0,-3 0 0,2-2 0,0-2 0,1 0 0,1-2 0,-2 0 0,1-2-1,-1-1 0,0-1 1,0-2-1,1 0 0,-1-2 1,2 0 0,-3-1 0,1 0-1,0-1 1,0-2-1,1 0 1,-3 0 0,2 0 0,-2 1 0,3 0 0,-3-1-1,2 1 1,0 2 0,1 2 0,-1 0 1,0 4 0,0 0 0,1 4 0,-1 0-1,0 3 1,1 2 0,-1-1 0,-2 1-1,2 2 1,-2-1-1,1 0 1,-1 0-1,0-2 0,0 0 0,0-1 0,3-1 0,-3-2-1,2-1 0,-2-3 0,3-1 0,-1-2-1,0-1 1,-2-1 0,3 0 0,-3 0-1,0 0 1,0 0 0,1 2 1,-3-1 0,2 2-1,-2 0 1,0-1 0,0 2 0,0 1 0,1 1 0,-1 0 1,0 3 0,0 1 0,0 0 0,0 1 0,0 0 1,1 1-1,-3 0 0,2 0 0,-2 0-1,2 1 1,-2-1-2,0-1 0,0 0-1</inkml:trace>
  <inkml:trace contextRef="#ctx0" brushRef="#br0" timeOffset="1170">1524 249 18,'0'0'3,"-2"0"0,2 0 0,0 0 0,0 0 0,-2 0-1,-2 0 0,2 0 0,-2 0-1,2 0-1,0 1 0,0 1-1,2 0 0</inkml:trace>
  <inkml:trace contextRef="#ctx0" brushRef="#br0" timeOffset="1401">1646 107 17,'0'0'3,"0"0"0,0 0 1,0 0-1,0 3 0,-2 3 0,2 3 0,0 4-1,0 3 0,-2 2 0,2 4-1,2 2 0,-2 2 1,0 2-1,0 0 0,2 1-1,-2 0 1,3 0-1,1-2-1,-2-1 0,2-1-1</inkml:trace>
  <inkml:trace contextRef="#ctx0" brushRef="#br0" timeOffset="1601">1634 493 18,'0'0'4,"0"0"-1,0 0 0,0 0 0,0 0-1,2-1 0,2-4 0,2 0 0,3-1-1,1-1 0,2-1-1,3-1 0,2 0-1</inkml:trace>
  <inkml:trace contextRef="#ctx0" brushRef="#br0" timeOffset="1796">2350 265 17,'-2'0'3,"-3"1"1,1 2-1,2 1 0,0 2 0,0 0 0,2 1 0,0 1-1,0 1 0,2 0 0,2 2-1,3 0 1,-1 1-1,4-2 7,0 1-7,1-2-1,1-1 0,3-1 0,-1-1 0,3-2 0,-3-1 0,3-2 0,-3-3-1,1-2 0,-1 0 0,-4-2 1,1-1-1,-3 0 0,-2-1 1,-2-1-1,-4-1 1,-2 0 0,-2-3 0,-2 1 0,-4 1-1,-3-1 0,1 2 1,-3-1-1,1 2 1,-1 2 0,1 0 0,-1 1 0,3 2 1,0-1-1,-1 1 0,5 1 0,-2 1 0,1-1 1,3 1 0,2 1 0,2 0 0,2 1 0,2-2-1,4 1 0,5 1 0,1 0 0,5 0 0,1 0 0,1-2 0,3 0 1,1-2-1,4 1 0,-2-2 0,2-1 0,0 0 0,2-2 0,-2 0 0,2-2 0,-1-2-1,-1 0 1,0 0 0,-4-1-1,-4 0 1,-1 0 0,-3 0 0,-3 1 0,-2 0 0,-1 0 1,-5 3-1,-2 0 0,-2 1 0,-2 1 0,-2 2 0,0 3 1,-3 2 6,-1 1-7,2 3 0,-2 3 6,-3 3 6,3 3-8,0 2 6,-1 2-2,5 3 12,2 1-9,2 1-1,2 5-2,5 4-7,-1 3 6,4-1 6,0 4 4,1 1-14,1-1 6,-1 1 5,1 0-2,0-2-14,-1 0 6,1-2 0,-2-2-19,1-1-5,-3-1 2,-2-4 1,-2 0 2</inkml:trace>
  <inkml:trace contextRef="#ctx0" brushRef="#br0" timeOffset="2386">2631 740 22,'0'0'4,"0"0"0,2-1-1,0-2 0,2-1 0,2 0-1,1-1 0,3-1 0,0-1 0,3-1-1,1 1 0,3 0 0,1-1-1,1 1 0,2-2 0,-1-1-2,1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4:57.8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10 304 16,'0'0'3,"0"0"0,-2 0 0,2 0-1,0 0 0,0 0 0,0 3 0,-2 4 0,2 3-1,0 1 1,-3 4-1,3 4 1,0 1-1,0 1 0,0 2 0,0-1-1,0 1 1,3-1 0,-3 2 0,2-2-1,0-3 1,-2 1 0,0-1 0,0-2-1,0-3 0,0 0 1,0-2 0,-2-2 0,2 0-1,-2-3 0,2-4 0,-3-1 0,1-3 0,0-3 0,2-3 0,0-4 0,2-4 0,-2-2 0,0-4 0,0-3 0,2-2 0,1-5 0,-3-2 0,2-3 0,0 0-1,0 0 1,0 1 0,0 4 0,2 5 0,-2 4 0,0 2-1,0 5 1,2 2 1,3 6 0,-1 5 0,2 4 0,2 6-1,3 4 0,-1 3 0,1 3 0,-1 2 0,2 1 0,1 1 0,-1 0 0,1 0 0,-3 1 7,3-1-7,-3 0 0,1-1 6,-1-2-7,-2 1 0,-1-1-1,-1-1 0,0-1-1,-2-2 0</inkml:trace>
  <inkml:trace contextRef="#ctx0" brushRef="#br0" timeOffset="455">86 661 18,'0'0'4,"0"0"-1,0 0 0,0-1-1,0-2 1,0 1 0,4-3-1,5 0-1,1-2 0,2-2 0,1 2 0,3-1 0,1 0 0,-1 0-1,5 0 0,2-1 0,-3 0-1,5 0 1,-2 1 0,0-1 0,2-1 0,-3 1 0,3 0 0,-2 0 0,-2-1 0,-1 2 0,-3 0 0,-1 0 0,-3 0 0,-1 1 0,-1 1 1,-3 1 0,0 1-1,-4-1 0,0 0 1,1 2 0,-5-1 0,0 1-1,-3 0 1,1 2-1,0 0 0,-2 1 1,0 1-1,-2 3 1,0 2-1,-1 2 0,-1 1 1,2 3 0,0 0-1,0 2 0,1 2 1,3-3 0,0 3 0,0-2-1,4 1 0,0-3 0,2 1 0,3-2 1,3-2-1,0-1 0,5-2 0,-1-3 0,5 0 0,2-4 0,-1-1 0,1-1-1,0-2 0,-1 0 1,1-4-1,-2 1 0,-1-2 0,1-1 1,-5-1-1,1-1 1,-3-1-1,1-1 1,-3 0 0,-2-1 0,-2 1 0,1 0 0,-3 4 1,0-1 0,0 3 0,-2 2 0,2 0 0,-2 1-1,-2 2 7,0 2-1,0 2-1,-2 1 6,2 2-8,0 1 6,-4 1-13,2-1 6,0 1-6,0-1 13,0 0 11,0 0-2,0-2 4,0 0-3,0 1 4,2-1-9,-2 0 11,2 0-4,-3-1-2,3 0-3,-2 0-14,2 0 18,-2 0-8,2-1-2,0 2-7,-2-2 6,2 0-14,0 0 13,0 0-1,0 0-1,0 0-1,0 0-6,0 1 6,0-1-13,0 0 7,0 0 0,0-1 7,2 1-1,-2 0-1,0 0 0,0 0-1,0 1-6,0-1-6,-2 0 13,2 0 6,0 0-1,0 0-8,0 0 7,0-1-14,0 1 7,0 0 6,0 0-1,0 0 0,0 0-1,0 0-7,0 0-6,0 1 1,0-1 7,0 0-6,0 0-6,0-1 2,0 1 20,0 0-20,0 0 20,0 0-8,0 0 0,0 0 6,0 0-13,2 0 0,-2 0 1,0 0 7,2 0-1,-2 0 6,0 0-7,0-2 6,0 2-7,0-1 0,0-1 6,2 0-1,1-3 0,-3 0-1,2 1-7,-2-1-5,2-1 1,0-1 0,-2 1 1,2-1-5,-2 0 1,2 2 14,0-2 6,-2 1-8,2-1 0,-4 1-7,2-1 1,0 0 1,0 0 12,0-1-7,0 1-6,-2 0 0,2 0-12,2 2 8,-4 0 20,2 1-14,0 1-12,0 0 20,0 1 6,0 3-8,0 3-13,0 4 7,-2 2 1,2 5 6,0 2-13,0 1 13,0 2-6,0 0-7,2 1 14,0 0-1,2-1 0,2 1-1,0-1-7,1 0-12,-1 0-11,0-3-9,2 1 4,-1-3 3,1-2 3,-2-1 2,0-1 2</inkml:trace>
  <inkml:trace contextRef="#ctx0" brushRef="#br0" timeOffset="1471">829 597 19,'0'-1'4,"2"-3"-1,2 0 0,2-2 0,2-2 0,5-3 0,-1 1-1,5-2 0,3 0 0,1 2 0,0 1-1,1 1 0,-1 2 0,0 2 0,0 2 0,-3 3 0,-1 1 6,-1 2-7,-3 1 0,-1 0 0,-2 2 0,-1 0 0,-3 3 0,0-1-1,-4 0 0,0-1-1,0 2-1</inkml:trace>
  <inkml:trace contextRef="#ctx0" brushRef="#br0" timeOffset="1674">1085 364 20,'-2'-1'5,"0"-1"-1,0 0 0,0-1 0,-2 1 12,2 0-2,0-1-8,-1 1 11,-1 0-2,2 0-14,2 1-7,-2 1 1,2 1 0,0-1 0,0 4 0,4 2 0</inkml:trace>
  <inkml:trace contextRef="#ctx0" brushRef="#br0" timeOffset="1908">1261 485 19,'0'0'3,"0"0"1,0 0-1,0 0 1,0 1-1,2 2 6,2-1 6,0 3-9,0 1 6,3 1-2,-1 1 5,0 0 5,2 1-15,-2 0-1,1 1 12,-1-1-14,0 0 6,0 2-1,0-3-1,1-1-7,-1 0 0,-2-1 0,0-2 0,0 0-6,-2-1 7,3-2-12,1-1 1,0-1 8,0-1-6,0-3 1,1-2 1,1-1 7,0-1-6,2-3 0,1-1 1,-1 0 0,3-1 8,-3 0 0,2 0-7,-1 1 0,1 2 1,0 2 0,1 2 13,-1 2-1,1 3 5,-3 2-2,0 1-14,1 4 19,-5 1-21,2 1 20,-2 1-15,-2 1 0,1-1 6,-1 2-1,0-2 0,0-1-14,-2-1-6,2-1 2,-2 0 1,-2-1 0,2-2 0</inkml:trace>
  <inkml:trace contextRef="#ctx0" brushRef="#br0" timeOffset="2267">1592 293 22,'0'0'4,"0"0"7,0 0-8,0 0 0,0 0 6,0 0-8,0 0 6,0 2-1,-2-2 6,2 1-14,-2 0 0,2 0-1,0 0 0,0 2 0,2-2 0,0 1 0</inkml:trace>
  <inkml:trace contextRef="#ctx0" brushRef="#br0" timeOffset="2548">1794 60 14,'0'-3'3,"0"0"0,0-1 0,0-1 0,0 0 0,0-1 0,3 0 0,-3 2-1,0-2 0,0 1 0,0 2 0,0-1 0,0 2-1,0 1 0,0-2 1,0 5 0,0 1-1,2 3 6,0 4 6,0 2-2,-2 4-7,2 3-7,0 3 13,0 3-2,-2 5-1,0-1-7,0 0 0,0-1 7,2 0 5,0-2-8,2 0-7,0-3 1,1-2 0,-1 0 0,2-2 13,0-3-1,2-3-8,1-3-13,1-1 1,0-3 2,1-1 0,-1-3 1,0-2 1,1-1 1,-1-1 1,0-2 0,1-2 1,-1 1 0,-2-4 1,1 0 0,-1-1 0,0 0 0,-2 1 0,1 2 1,-1 0 0,-2 1 0,0 3 0,0 0 7,0 2 6,0 2-8,1 2 6,-1 0-8,0 2 6,2 1-7,0 1 6,-2-1 5,3 1-1,-3 0-14,0-1 13,2 1-14,0-1 13,0-1-1,1 0 5,-1-1-20,0-1-6,0-1 2,0-1 1,1-1 1,1-1 1,-2-1 1,0-2 1,3-2 1,-3 0 0,2-2 0,-2 0 1,3 0 1,-3-1 1,0 1 0,0 1 0,0 1 0,-1 0 1,1 1 0,-2 2 0,2 1 1,-2 2 6,2 1 5,1 2 11,-3 3-9,2 2-7,0 3 5,-2 1 5,0 3-8,1 4 5,-1 2-2,0-1-7,0 2-1,-2 0 6,-2 1-1,2-1-1,-2 0-20,2-1-5,-2-1 2,0-2 1,0-1 2,0-3 1,2-4 1</inkml:trace>
  <inkml:trace contextRef="#ctx0" brushRef="#br0" timeOffset="3172">2229 134 22,'0'-2'4,"4"1"-1,2-2 7,5 0-1,-1-1 5,0 1-8,1-1 6,1-1-2,0 1-7,1-1-1,-1 2 13,3-1-15,-3 0-6,3 0 0,-3 0 1,0 0 0,1 1-1,-1 0 0</inkml:trace>
  <inkml:trace contextRef="#ctx0" brushRef="#br0" timeOffset="3624">3031 293 16,'0'-1'3,"0"-1"0,0-2 0,0 0 0,-2 0-1,2 1 0,0 0 0,0 1 0,0 1 0,0 1-1,0 3 1,2 2 0,-2 4-1,0 4 1,2 3-2,-2 2 1,0 3 0,2 0-1,3 2 1,-3 1 0,0-1-1,0-1 0,2-1 0,-2-2 1,2-1-1,-2-2 0,2-2 0,-2-2 1,0-2-1,1-2 0,-1-1 1,0-2-1,0-4 0,0-1 0,0-3 0,0-3 0,0-2 0,-2-4 0,2-2 0,0-2 0,0-4 0,2-1 0,-2-2 0,3-2 0,-3 3 0,2 0 0,0 1 0,-2 4 0,2 1 0,-2 0 0,0 5 1,2 1-1,-2 4-1,3 2 1,-1 3 1,0 3 0,0 5-1,2 2 0,2 4 0,-1 1 0,1 0 0,0 2 0,0 1 0,1-1 0,1 0 0,-2-1 0,-1 1 0,1-3 0,0 0 0,0 0 0,1-4 0,-3-1 0,0-1 0,2-1 0,-1-1 0,-1-4 0,2-1 0,-2-3 0,0-2 0,-1-3 0,1-3 0,-2-3 0,0-3-1,0-3 0,-2-3 1,2-1 0,-2-2 0,1 0-1,1 2 1,-2 3 0,0 4 0,0 1 0,0 5 0,0 2 0,2 4 1,0 4-1,0 3 1,1 5 0,-3 3-1,2 4 0,0 3 1,0 1-1,-2 3 1,0 0 0,0 2-1,0 1 0,0-1-1,0 1 0,-2 1-1,2-2 0</inkml:trace>
  <inkml:trace contextRef="#ctx0" brushRef="#br0" timeOffset="4186">3623 625 17,'2'-3'4,"0"0"-1,2-3 0,2 0-1,0-1 0,1-1 0,1-1 0,0-2-1,-2 0 1,3-3-1,-3-1 1,0 0 0,0 2-1,-2 0 0,1 3 0,-1 0 0,-2 2 0,-2 1-1,0 3 1,-4 0 0,0 2 0,-3 2-1,-3 2 1,2 2-1,-3 1 0,1 2 1,2 4 0,-1 0 0,-1 1 6,4 3-7,0 0-1,2 0 1,2 2 6,-1-1 0,6 1-8,1-1 7,0-1-7,4-1 0,0-3 0,3 1 0,1-1 7,3-1-7,-1-3 1,1-3 6,1 1-7,1-4 0,1-1 0,-1-3 0,1-2 0,-1-2 0,-1-2 0,1-4 0,2-3 0,-3-3 0,1-2 1,-1-3 0,1-3 0,-3-1 0,1-1 0,-3 0 1,-1 0-1,-1-1 0,-4-2 1,0 2 0,-2 1 0,1 1 0,-3 4 0,-2 0 1,2 3 0,-2 3 0,0 2 0,0 0 0,0 5-1,0 0 0,0 3 1,0 4 0,0 2-1,0 5 1,-2 4 6,2 4-1,0 6-1,-2 4-7,2 2 13,-3 2-7,3 3 5,0 0-7,0 1 0,0 0-7,0-1 20,0-1-9,0-1-7,3-1 1,-1 0-7,0-3 14,0-1-1,2-3-1,0 0-1,0-3 0,2-2-13,1-2 1,1-3 0,-2-2 1,2-2 1,1-1 0,-1-3 1,0-1 0,0-1 1,1-2 1,-1-2 0,-2-2 1,2-1 0,-1-3 0,1-1 0,-2-2 0,7-18 1,-1-1 0,-2 1-1,-1 1 1,-3 0 0,2 4 0,-2 2 1,0 4-1,-1 3 1,-1 3 0,-2 3 1,-4 4-1,4 3 1,-2 0 0,0 3-1,0-1 7,-4 3-7,2 3 6,-1 4-1,3 6-6,-6 3 12,2-6-14,-2 4 1,2 2 12,-2 1-7,1 3 6,1 1-8,2-2 7,-2 2-1,0-1-8,2-2 7,2 1-13,0-2 0,2-2 1,0-1 14,0-2-8,2 0-6,-2-2 0,0-1 2,0-1-1,1-1 1,1 0 1,0-2 1,0 0-1,0 0 1,2 0 0,0-1 0,3 1 1,-1-1 0,0 1 0,3-1 0,-1 0 0,0 0 0,1 0 0,-1-1 1,2-1-1,-1 0 0,-1 0-1,0-1 0,1-1 0,-3-1-1</inkml:trace>
  <inkml:trace contextRef="#ctx0" brushRef="#br0" timeOffset="5044">4276 398 18,'0'-1'4,"2"0"-1,0-2 1,1 1-1,1 0 0,0-2-1,2 1 0,2-1 0,-2 1-1,1-1 1,1 0-1,2-1-1,-1 0 0,1 1-1,2-1-1</inkml:trace>
  <inkml:trace contextRef="#ctx0" brushRef="#br0" timeOffset="5215">4568 459 18,'0'2'4,"-2"1"0,2 3-1,0 1 0,0 1 0,2 0 0,-2 1-1,2-1 0,2-1 0,-2 0 0,2 0 0,0-2 0,1 1-1,-3-2 7,2-1-8,2-2 0,-2 1 0,2-1 0,-1-2 0,1-1 0,-2 1 0,0-1 7,0 0-8,0-2 0,-2 1 0,0-1 7,0-1-7,-2 0 6,0-1 0,-2 0-7,0-1 0,-2-1 0,0 1 1,0-1 0,0 1 0,-2 1 0,1 1 6,-1 1-7,2 0 1,0 1 0,0 0-1,0 2 1,2 0-1,-3 2 0,3 0 0,0 2 0,2-1 0,2 0 0,3 1 0,1-2 1,4 0 0,7-1 0,26 0 0,5-1 0,1-4 1,1-1 0,-25 4-1,2-1 0,0-1 1,-3-1 0,-1 1 0,-2 0 1,-5 1-1,-1-1 1,-3 2 0,-1-2 0,-7 3 0,-2 1 0,-2 0 0,-4 3 0,-1-1 0,-1 4 6,-4 0 6,0-1-8,1 1 12,-1 1-15,2-2 6,1 0 5,1-1-8,2 0 6,0-1 5,2-1-15,-2 1 6,4-2-13,0-1 13,2-2 6,2-2-8,4-1-1,1-3 6,3-1-20,0-1 7,1-3-5,1-1 7,1-4 0,-1-3-6,-1-1 1,1-2 0,-1-5-5,1 0 1,-2 1 1,1 1 2,-3 3 1,0 2 0,-1 3 14,-3 4-14,0 1 13,0 4 12,-1 3-2,-3 4-3,2 4 5,-2 5-2,-2 6 4,0 1 3,0 2-3,0 3-9,0 2 11,0 1-9,0 1-1,0 3-8,-2-2-7,2 1-6,-2-1-24,2 1 4,0-2 2,2-1 3,-2-1 2,2-3 2</inkml:trace>
  <inkml:trace contextRef="#ctx0" brushRef="#br0" timeOffset="22287">7292 453 14,'0'-1'3,"-2"-2"0,-2 0 0,1-2-1,-1 0 0,-2 0 0,2-2 0,0 0 0,0 1 0,2 1-1,0 2 0,-3-1 0,3 1 0,0 0 0,0 2 0,2 0 0,0 2 0,0 2-1,0 0 1,2 5-1,2 5 1,-1 2-1,1 5 0,0 1 0,0 2 0,0 1 0,-2 2 0,2-2 0,0 0 0,-2-2 0,3-1 0,-1-4 0,0-1 0,-2-2 0,2-1 0,-2-2 0,0-2 0,-2-2 0,2-1 0,-2-2 0,0-2 0,0-2 1,0-4-1,0-1 0,-2-3 0,0-3 0,2-3 0,-4-3 0,2-1 0,-2-4 0,2-2 0,-2 1 0,2 0 0,-1 0 0,3 2 0,-2 1 0,0 1 0,2 2 0,-2 3 0,2 2 0,0 4 1,0 2 0,2 4 0,0 3-1,3 4 0,-3 4 0,4 2 0,-2 3 0,2 1 0,2 0 0,1 1 0,-1-1 0,0-1 0,3 1 0,-1-2 1,0 0-1,1-3 0,1 0 0,0-2 0,1-2 0,-1-2 0,1 0 0,-1-3 0,0-1 0,-1-1 0,-1-4 0,-2-1 0,1-2 0,-3-2 0,0-3 0,-2-2 0,0-4 0,-2-1 0,-2-3 0,3 0 0,-3 0 0,2 1 0,0 1 0,0 2 0,-2 4 0,0 2 0,2 4 0,0 2 0,-2 2 0,2 5 1,0 3-1,-2 4 1,2 2-1,2 4 0,-2 3 0,2 1 0,1 2 0,1 1 1,0-1-1,2 1 0,1-1 0,-1-2 0,2 1 0,3-2 0,-1-2 0,2-1 0,1-2-1,-1 1 0,-1-3 1,1-1-1,1-1 0,-3-2 0,1-1 0,-3-3 0,0-1 0,1-3 1,-3-1-1,2-2 0,-4-3 1,1-3-1,-1-1 1,2-2-1,-2 0 1,0 0 0,1 0 0,1 1 0,-2 1 0,0 3 1,1 1-1,-1 2 1,-2 3 0,2 1 0,-2 2 0,2 4 0,-1 0-1,1 3 1,-2 1-1,0 2 1,0 2 0,0 1-1,-2 1 0,3 0 0,-3-1-1,2-1 0,2 0-1,-2-2 1</inkml:trace>
  <inkml:trace contextRef="#ctx0" brushRef="#br0" timeOffset="23310">8162 579 17,'-2'2'3,"0"0"0,-2 0 0,2 1 0,0-1-1,0-1 0,0 1 0,2-2 0,0 2-1,0-2 0,0-2 0,0 0 0,0 0 0,4-4 0,2-1 0,3-2-1,-3-2 1,2-2-1,-2-1 0,-2-1 0,0-2 0,1-1 0,-5-2 0,2-3 0,-4-2 0,0-1 0,-1-2 0,-1-2 0,0 0 0,-2-2 0,0 3 0,0 2 0,-1 1 0,1 3 0,0 1 0,2 3 0,-2 4 0,2 2 0,1 3 0,-1 1 0,2 5 1,2 4-1,-2 6 1,2 5-1,2 8 0,-2 3 1,2 6-1,2 2 1,1 1-1,-1 3 0,2-1 1,2-1 0,-2-1-1,3-2 0,1-1 0,0-4 0,1-1 0,-1-2 0,0-3 0,1-4 1,1-3-1,3-2 0,-1-3 0,1-2-1,-1-5 0,15-5 1,0-5 0,-2-3 0,-6-3-1,-3-2 1,-3 0 0,-3-4 0,-4 1-1,-2-1 1,3 0-1,-7 2 1,0-1-1,-4 2 1,2 3 0,-2 2 0,-2 2 0,2 2 0,-3 3 1,1 2 0,0 3 0,2 3-1,0 3 1,-2 7 0,2 4-1,0 4 1,2 4 0,0 3 0,0 1-1,0 1 0,0 1 0,0 0 0,-2-1 1,6-16-1,-2 1 0,2 0 0,-2-2 0,2-1 0,0 1 0,3-3 0,1-2 0,0 0 0,0-3 0,5-2 0,-1-1 0,1-2 0,3-3 0,1-2 0,-1-5 0,3-2-1,2-1 1,-1-2-1,1 1 1,2-1 0,-1 2 0,1 3 0,0 3 0,-4 3 0,-1 2 1,-1 3 0,-3 4-1,-1 3 0,-3 3 1,0 1 0,-4 2-1,-1 2 1,-1-1-1,-4 2 7,0 0 5,-4 0-1,-1 0-15,1-1 7,-2 0 0,-2-2-7,2-1 1,-3-1-1,3-2 1,0-1 0,0-3 0,0 1-1,-1-2 0</inkml:trace>
  <inkml:trace contextRef="#ctx0" brushRef="#br0" timeOffset="25398">8975 540 14,'0'0'3,"0"0"-1,0 0 1,0 0 0,0 1 0,0 0 0,4 3-1,-2 0 0,3 2 0,1 2-1,-2 0 1,2 2 0,-4-1-1,0 2 0,0-2 0,-4 1-1,2 2 0,-2 0 1,0 0 0,-2 1-1,0-1 0,0-1-1,0 0 0,-1 0-1</inkml:trace>
  <inkml:trace contextRef="#ctx0" brushRef="#br0" timeOffset="26069">6713 1331 15,'-2'1'3,"0"-1"-1,2 0 0,0 0 0,0 0 0,4 0 0,4-1 0,2-1 0,5-1 0,5-1 0,7-1-1,8-3 1,7-3 0,7-1 0,7-3-1,8 0 0,9-2 0,7-2 0,7 1-1,6-2 1,7-1-1,-1 1 1,4 0 0,5 1 0,2 0-1,-1 0 1,1 1 0,-5-1-1,-3 2 0,-5 2 0,-4-2 0,-6 3-1,-9 0 0,-7 3 0,-9 0 0,-9 1-1</inkml:trace>
  <inkml:trace contextRef="#ctx0" brushRef="#br0" timeOffset="26396">6868 1333 21,'-2'0'3,"0"0"0,2 0-1,2 0 0,6-1 0,9-2 0,5 0 0,9-4 0,11-2 0,5-4 0,11-3 0,12-4-1,11-2 1,14-2-1,9-2 0,5-2 0,9 0 0,8-1 0,5 0 0,-1-3 0,4 3-1,1 0 0,-3 1 0,-4 3 0,-4-1-1,-6 5-1,104-19 1,-42 7-1</inkml:trace>
  <inkml:trace contextRef="#ctx0" brushRef="#br0" timeOffset="27722">7025 1461 16,'0'0'3,"-2"-1"0,0 0-1,2 1 1,2 0 0,0 0-1,6-3 1,5 1-1,3-2 0,7-3 0,8-1 0,8-5 0,9 0 0,10-3 0,8 0-1,8-2 0,9-1 7,6-1-8,4 2 0,6-1 0,3 1 7,1 1-1,3 2-7,-5 0-1,0 1 1,-4 1 0,-1 1-1,-7 1 0,-5-1 0,-7 3 0,-5 1-1</inkml:trace>
  <inkml:trace contextRef="#ctx0" brushRef="#br0" timeOffset="35405">5947 1059 16,'0'0'2,"-2"0"1,0 0-1,0 0 0,-2 0 0,-2 0-1,-2 1 0,-3 0 0,-1 2 0,-3 2 0,-1 1 0,-5 2-1,-4 0 1,-4 3-1,-2 0 1,-2 2-1,-2 0 1,-2 1 0,-2 1 0,-1-1-1,-1 0 0,0 0 0,-1 0 0,-1-2 0,-1 0-1,1 0 1,-1-1 0,3 0 0,2-2 0,0-1 0,-1 0 0,5 0 0,2-1 0,0 0 0,2-2 0,2 1 0,2-3 0,4 2 0,3-3-1,3 1 1</inkml:trace>
  <inkml:trace contextRef="#ctx0" brushRef="#br0" timeOffset="35764">4880 1135 14,'-2'5'2,"-4"2"1,-2 5-1,-1 0 0,1 3 0,2 2 0,-2-1 0,1 1-1,3 1 0,4-1 0,0 1 0,4 0 0,1 0 0,-1 2-1,4-2 1,2 0 0,1-1-1,3-2 1,1 0 0,1-3 0,1-2-1,3 0 1,-1-2 0,2-2-1,-1-3 0,1-1 0,0 0 0,-1-1 0,1-4-1,0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0:06.2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17,'0'0'4,"0"0"-1,0 0 1,0 0-1,0 0 0,0 0 0,0 0-1,0 0 0,0 0-1,0 0 0,0 0 0,0 0 0,0 0 0,0 0-1,0 0-1,0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8:55.0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360 959 14,'0'0'3,"0"0"-1,0 0 0,0-1 0,0 0 0,0-2 0,-2-3-1,0-1 0,0 0 1,0 0-1,0-3 0,2 2 0,-2-1 0,-1 1 0,1-1-1,0-1 1,0 2 0,2-1 0,-2 1 0,0 0 0,2 1 0,-2-2 0,0 1-1,0 1 1,0 0 0,0 2-1,2-1 0,-2 0 0,2 1 0,-2 3 0,2 0 0,-2 0 0,2 2 0,0 0 0,0 5 0,0 3 0,0 2 0,2 4 0,-2 1 0,0 0 1,0 1-1,0 1 1,0 1 0,0-1-1,0 0 0,0-2 0,2 0-1,-2-2 1,2-1 0,-2-1 0,2-2 0,-2 1 1,0-4-1,2 1 0,-2-1 0,0 0 0,0-2 0,0-2 0,-2-2 0,0-1 0,2-3 0,-2 0 0,0-5 0,0 0 0,-1-2 0,1-3 0,0-3 0,0 0 0,2-2 0,-2-1-1,2 2 1,0-3 0,2 1 1,-2 0-1,2-1 0,0 3 0,0-1 0,1 1 0,1 1 0,0 1 0,0 2-1,0 1 1,0 1 1,0 1-2,3 1 1,-1 0 1,0 2-1,2 2 0,-2-1-1,3 3 1,-1 0 0,-2 2 0,0 1 0,1 2 0,-3 2 0,0 2 0,-2 2 0,0 2 0,-2 2 0,0 2 0,-2-1 0,-2 1 0,2 1 0,-2 0 0,-3 0 0,3 0 0,-2-2 0,2-1 0,0-1 0,0-1 0,2-1 0,-3-1 0,5-1 0,-2-2 0,0 1 0,0-3 0,4 1 0,-2-2 0,2-2-1,0 0 1,3-3 0,1 2-1,2-2 1,0 0 0,3-1 0,-1 3 0,2-1 0,3 1 0,1 2-1,1 0 1,0 2 0,-1 3 0,3 0 0,-1 2 0,1 0 0,-3 3 0,-1 1 0,-3 0 0,-1 3 0,-3 0 0,-2 1 0,-2 1 0,-4 1 0,-2 0 0,-2 1 0,-4-1 0,-5 2 0,3-2 0,-4 1 0,-1-3 0,-1 0 0,1-2 0,-1-3 1,1-2-1,1-1 0,-1-2 0,1-3 0,1-1 0,3-1 0,0-2 0,1-2 0,1-1 0,0-1 0,4-2 0,-1 0 0,1-1 0,2 2 0,0-1-1,0 1 0,2 2 0</inkml:trace>
  <inkml:trace contextRef="#ctx0" brushRef="#br0" timeOffset="1027">925 937 14,'0'1'3,"-3"4"-1,1 0 1,0 3-1,0 1-1,2 3 0,0 1 1,0 2-1,0 0 1,2 0-1,0 1 0,3-1 0,-1 0 0,0-1 0,2 0 0,2-2 0,-2-3 0,5-1 0,-3-3-1,2 0 0,3-4 1,-3-2-1,3-2 0,-3-1 0,0-1 1,1-2-1,-1 0 1,-2-1-1,-2 0 0,-1-1 0,-1 0 0,0 0 0,-4 1 0,0 0 0,-2 0 0,0 1 0,-4 1 0,-1 0 0,-1 1 0,0 2 0,-1-1 1,1 0-1,0 0 1,-2 2-1,1 0 0,1-1 0,2 1 0,0 0 0,-1-1 0,3 2 0,0-1 0,0 1 0,2 0 0,0-3 0,4 1-1,0-1 0,0-2 0,2 2 0,2-1 0,3 0 0,-1 1 0</inkml:trace>
  <inkml:trace contextRef="#ctx0" brushRef="#br0" timeOffset="1365">1235 919 15,'0'0'3,"-2"2"0,2 1-1,-2 3 0,0 1 0,2 1 0,-3 1-1,1-1 1,2 1 0,0 0 0,0 2-1,2-2 0,1 2 0,-1-1 0,2-1 0,0 1 0,2-1-1,0 0 1,1 0-1,1 1 0,-2-2 0,2-1 1,1-1-1,1-2 1,-2 0-1,2-2 0,1-1 0,-3-2 0,2-1 0,-1-2 0,-3 1 0,0-2 0,0 1 0,-2-2 0,-1 1 0,-3-1 0,0 0 0,0 0 0,-3 0 0,-1-1 0,-2 1 0,0 0 0,0 0 0,-3 2 0,-1-2 0,2 1 0,0 1 1,-3-1-1,-1 0 0,1 1 0,1-1-1,0 0 0,2 1 0</inkml:trace>
  <inkml:trace contextRef="#ctx0" brushRef="#br0" timeOffset="1817">1531 719 17,'0'0'3,"0"2"0,0 5 0,-3 3-1,1 3 0,0 2 0,2 2 0,-2 1 0,0 2 0,0 2-1,0 0 0,0-1-1,2 0 0,-2-1 1,2-2 0,-2 0-1,2-2 0,0-2 0,2-1 0,0-2 0</inkml:trace>
  <inkml:trace contextRef="#ctx0" brushRef="#br0" timeOffset="2031">1673 878 13,'0'0'3,"0"0"0,0 0 0,-2 2-1,-2 2 0,0 2 0,-2-1-1,-3 2 1,1 2 0,0-1-1,0 0 0,-1 0 0,3 0 0,0-1 0,0 1 0,2 0 1,1 0-1,1 1 0,0-1 0,2-1 0,2 1-1,-2-1 1,2-1 0,3 1-1,-1 0 1,2-2-1,0 0 1,0 1-1,-1-1 0,1-1 0,0 0 1,2-1-1,-2 1 0,3-2 0,-1-1 0,0 1-1,0 1-1,1-1 1,-1 0-1</inkml:trace>
  <inkml:trace contextRef="#ctx0" brushRef="#br0" timeOffset="2430">2223 836 17,'0'0'3,"0"1"0,2 5 0,-2 2-1,2 3 0,1 0 0,1 4-1,-2 2 0,4 0 0,-2-1 0,2 2 0,1-1 0,1 0 0,-2-3 0,2-1 0,-2-1 0,3-1 0,-3-2-1,-2-2 1,2-1-1,0-3 1,1-1-1,1-3 0,-2-1 1,0-1 0,1-3 0,-1-1-1,0-1 1,0-1-1,-2-1 0,3 0 0,-3-2 1,0-1-1,-2 1 0,2-1 0,-2-1 0,-2 1 0,2 0 0,-2 1 0,2 2 0,-2 1 0,0-1 0,0 2-1,0 1 1,0 0-1,2 1-1</inkml:trace>
  <inkml:trace contextRef="#ctx0" brushRef="#br0" timeOffset="2946">2819 909 14,'0'0'2,"0"0"0,0 0 0,0-1 0,-2-3 0,2 0 0,0-1-1,-2 1 0,0-1 1,0 2-1,0-2 1,-2 0-2,1 1 1,-1-1 0,0 0 0,-2 1-1,2-1 1,-2 2 0,1-2 0,-1 1 0,0 0 0,0 0-1,0 0 1,-1-1 0,3 1-1,-2 1 0,0-2 0,-2 2 1,1-2-1,1 2 0,0 0 0,-2 0 0,2 1 0,-3 0 1,3 1-1,-2 0 0,0 2 0,-3 3 0,1-1 0,0 3 0,-3 0 0,3 2 0,-3 1 0,3 3 0,-2-2 0,1 3 0,1 1 0,2 0 0,-1 1 0,3 0 0,0 0 0,2-1 0,0-1 0,2-1 0,2-1 0,0 0 0,4-2 0,0-2 0,2-1 0,2-3 0,3-1 0,1-4 0,3 0 0,1-2 0,-1-2 0,1 0 0,-1 0 0,1-1 0,-1 0 0,-1-1 0,-1 1 0,-1 0 0,0 1 0,1 0 0,-3 1 0,0 1 0,-1 1 0,-1 0 0,0 1 0,-2 2 0,1 0 0,-1 1 0,0 1 1,0 2-1,1 1 0,-1-1 0,0 1 0,0 1 0,0 0 0,3-1 0,-3 1 0,2-1 0,2-1 0,-1 0 0,1-2 0,2-1 0,1-1 0,-1-2 0,3 0 0,-3-3 0,-2 0 0,3-2 0,-3 1 0,-1-3 0,-1-1 0,0-2 0,-2 1 1,-2-4-1,1-2 0,-1-3 0,0 0 0,-2-4 0,0 0 0,-2-1 0,2 1 0,-2 1 0,2 1 0,-2 3 0,2 2 0,-2 0 0,0 3 0,-2 4 0,2-2 0,-2 3 1,2 2 0,-2 1-1,2 2 0,-2 0 0,2 3 0,-2 2 0,0 3 1,0 4-1,0 2 0,0 3 0,-1 4 1,3 3-1,0 3 0,0 3 0,0 0 0,0-1 0,3 1 0,-1-2 0,0-1 0,0 1 0,2-3 1,0-2 0,0 0-1,2-3 0,1-2 0,-1-1 0,0-3 0,2-1-1,1-2 1,-1-3 0,2-1 0,-2-2 0,3-1 0,-3-1 0,-2-3 0,2-1 0,-1-2 0,-1-1 0,0-2-1,0-2 0,1 1 1,-1-3 0,0 0 0,0-1 0,2-1 0,-1 3 0,-1 0 0,0 1 0,0 2 0,-2 1 0,0 3 0,1 2 0,-3 4 0,2 2 0,-2 4 0,-2 1 0,0 2 0,0 2 1,0 1 0,0 0-1,0 0 1,0 1-1,0-2 0,0 1 0,0 0 0,2-2 0,0-1 0,0 0 0,0-4 0,0 1 0,2-1 0,3-3 0,-1-1 0,0-1 0,-2 0 0,2-2 0,-2-2 0,3-1 0,-1-1-1,-2-2 0,2-3 1,-2-2 0,0-2 0,1-1 0,1 0 0,-2 0 0,0 0 0,0 4-1,0 1 1,1 3 0,-1 0 0,-2 3 0,2 2 1,-2 4-1,-2 1 1,2 3 0,-2 2 0,0 0 0,0 2-1,-2 0 13,0 2-8,2-1 0,2 1-1,-2-1-7,0 0 7,0-1 0,2-1-7,2 0 0,0-1 0,0-1-1,3 0 0,1-2-1</inkml:trace>
  <inkml:trace contextRef="#ctx0" brushRef="#br0" timeOffset="4199">3576 945 14,'0'0'3,"0"0"0,2 0 0,2-1 0,0 0-1,3-1 0,1-1 0,2 0-1,-2-2 0,3 1 0,-1-2 0,-2-1 0,3 0 0,-3-1-1,0 1 1,1 0 0,-1-1 0,-2-1 0,-2 1 0,0 1-1,0-1 1,-2 1 0,-2 0-1,-2 0 1,2 0 0,-2 0-1,-2 2 1,2-1-1,-2 1 1,-2 2-1,2 0 0,-3 3 0,-1 1 0,0 1 0,0 1 0,-1 2 0,-1 2 0,0 0 0,1 1 0,-1 2 0,2 1 1,-3 2-1,1-1 1,2 1-1,0 2 0,-1 2 1,3 0 0,0 0 0,4 1-1,0-1 1,0 1 0,2-2 0,2 1 6,2 0-7,2-1 6,2 0-1,1 1 0,3-3-1,0-2-7,5-1 13,0-3-14,-1-1 1,3-5 0,1-2 1,1-1-1,0-2 1,-3-2-1,1-1 1,0-1 0,-3-1-1,-1 0 0,-3 0 0,0 0 0</inkml:trace>
  <inkml:trace contextRef="#ctx0" brushRef="#br0" timeOffset="5150">0 1563 14,'2'0'3,"0"1"0,0-1-1,2 0 0,1 0 0,-1 0 0,2 0-1,0 1 1,2-1-1,1 1 0,1 2 0,0-1 0,3 0 0,3 2 0,1-2 0,3 0-1,5 1 1,2-1 0,2-1-1,4-1 0,4 1 1,3-1 0,3 0 0,3 0 0,1-1 0,1 1-1,1 0 0,1 1 0,0-1 0,1 2 0,3-2 0,0 0 0,2-2 0,2 1 0,0-1 0,4-2 1,0 0-1,0-2 1,2-1 0,2 0-1,2-1 0,3-1 0,1-1 1,2 1 0,3 0-1,0-1 0,-1 2 0,-4 0 0,1 2 0,-3 0 0,-4 1 0,1 0 0,-5 0 0,-2 2 0,0-2 0,-3 3 0,-1 0 0,0-2 0,-2 2 0,0-1 0,-3 0 1,1-2 0,0 2-1,-3-2 1,1 0-1,-2 1 0,1-1 1,-3 1-1,-3 0 0,-1 1 0,-1-1 0,-4 2 0,-4 1-1,-2-2 1,-2 1-1,-4 1 0,-2-2 0,-5 2 0,-1-1-1</inkml:trace>
  <inkml:trace contextRef="#ctx0" brushRef="#br0" timeOffset="5993">137 1588 13,'2'0'3,"0"0"-1,2 2 0,2-1 0,2 0 0,1 1-1,3-1 0,-2 2 1,5-1 0,-1 0-1,3 0 0,4-1 0,-1 0 0,5-1 0,2 0 0,4-1 0,4 1 0,0-1-1,5-1 0,-1 1 0,2 0 0,1 0 0,-1 0 0,0 0 0,3-1 1,-3 1-1,0 0 1,3 0 0,-1 0-1,1 0 0,-1-1 1,3 1 0,1-1-1,-1 1 0,1-2 0,1 2 0,-1-1 0,1 0 0,-2 0 0,1 1 0,-1 1 0,-1-1 0,1 0 1,-3 0 0,0 0-1,1-1 0,1 1 0,1-1 0,-1 1 0,-1-1 0,1 0 0,1 0 0,-3 0 0,3-1 0,-3 1 0,3-1 0,-1 0 0,1 1 0,-1-2 0,1 1 0,-1-1 0,1 0 0,1 0 0,1 1 0,-1-2 0,-1 2 0,-1-1 0,-1 0 0,-3 0 0,3-1 0,-3 1 1,-2-2 0,3 2 0,-3 0-1,-2 0 0,2 0 0,-1-1 0,-3 2 0,0-2 0,0 1 0,-2 1 0,-2-1 0,0 2 0,-4 0 0,0 1 0,0-2 0,-2 2 0,2-1 0,-5 1 0,3-1 0,-4 1 0,2 0 0,-3 0 0,-1 0 0,0 0 0,-1-1 0,-1 1-1,-3 0 1,1 0 0,-3 0-1,-2 0 0,-1-1-1</inkml:trace>
  <inkml:trace contextRef="#ctx0" brushRef="#br0" timeOffset="60352">4223 616 14,'-2'0'2,"2"1"0,-2 1 0,0 0 0,-2 0 0,2-1 0,0 1-1,0-1 0,0 2 0,0 0 0,0-3 0,-1 2-1,1-1 0,0 0 1,2 0-1,-2-1 1,2 2-1,-2-2 0,2 0 0,-2 1 0,2-1 1,0 1 0,0-2-1,0 1 0,0 0 0,0 0 0,0 0 0,0 0 1,0 0-1,0 0 0,0 0 0,0 0 0,0 0 0,0 0 0,0 0 0,0 1 1,4 0-1,0-1 0,3 2 0,1 0 1,0-4-1,0 1-1,3 0 1,1-1 0,1-1 1,3 0-1,1-2 0,1-1 0,5-1 0,2-2 0,2 1 0,2-2 1,2-1-1,2 1 0,0-1 1,2 1-1,0 2 0,2-1 0,1 1 0,-3 2 0,0 2 0,-2 0 0,0 2 0,-2 0 0,0 1 0,0 1 0,0-2 0,0 1 0,0-1 0,2 0 0,-2-2 0,-2 1 0,0-2 0,0 1 0,-2 0 0,-4 0 0,-2 1 0,-3-1 0,-3 2 0,-1 0 0,-3-2 0</inkml:trace>
  <inkml:trace contextRef="#ctx0" brushRef="#br0" timeOffset="60914">4924 329 14,'-2'0'3,"0"1"0,2-1 0,-2 0-1,2 0 0,0 0-1,0 0 1,0 0-1,0 0 0,0 1 0,2-1 0,-2 0-1,2 0 1,2 0 0,1 0-1,1 0 0,2-1 0,2 1 0,1-1 1,-1 1 0,3 0-1,1 1 1,3-1-1,1 1 1,3 2-1,0-1 0,-1 2 0,3-1 0,-2 1 0,1 0 0,1 1 0,-2 0 0,-3-1 0,1 2 0,-2 0 0,-1 0 0,-3 1 0,-1 1 0,-2 1 0,-1 1 0,-3 2 0,-4 0 0,-2 2 0,-2 1 0,-2 1 0,-3 0 0,1 2 0,-2-1 0,-2 2 1,-1-2-1,1 0 0,0-1 0,-1-2 0,1 1 1,0-2 0,1 0-1,1-2-1,0 0 0,2-3 0,1-1 0</inkml:trace>
  <inkml:trace contextRef="#ctx0" brushRef="#br0" timeOffset="61491">5721 338 14,'0'5'2,"-2"3"1,0 2-1,-1 0-1,1 3 0,0 0 1,0-1-1,2 1 0,0 0 0,0-1 0,0-2 0,0-1-1,0 2 1,0-3 0,0-1 0,0-1 0,-2-2 0,2 1 0,0-1-1,-2-2 1,2-1 0,-2-1-1,2-2 1,-2-2-1,2-2 0,2-3 1,-2-1-1,2-3 0,0-2 0,2-3 0,0 0 0,3-3 0,1-1 0,0 0 0,0-2 0,3 2 0,-1 0 0,1 1 0,-1 1 0,0 3 0,1 1 0,-1 3 0,-2 2 0,0 4 0,1 2 0,-3 2 0,0 3 0,0 4 0,-2-1 0,1 3 0,-3 3 0,0 1 0,-2 0 0,-2 2 0,0-1 0,0 1 0,-3 0 0,3-2 0,-2-1 0,2 1 0,2-3 0,-2 0 0,2-3 0,-2 1 0,2 0 0,0-2 0,2-1 0,0 0 0,0-2 0,0-2 0,2 0 0,3 0 0,-3-1 0,2 0 0,2 0 0,-2-1 0,3 2 0,-1-1 0,0 2 0,0 1 0,1 1 0,-1 2 0,0 0 0,1 2 0,-1 1 0,0-1 0,0 1 0,-1 1 0,-3 0 0,0 1 0,-2 1 0,-2 0 0,-4 1 0,-2 2 0,-3 0 0,1-1 0,-4 1 0,-1-1 0,-1 1 0,-3 1 0,-1-2 0,1-1 0,1-1 0,-3-1 0,2-1 0,1-2 0,1-1 0,1-2 0,-1-2 0,1-2 0,1-1 0,1 0 0,2-3 0,1 0 0,1-1 0,4-1 0,2 0 0,0-1-1,0 1 1,4 1-1</inkml:trace>
  <inkml:trace contextRef="#ctx0" brushRef="#br0" timeOffset="62286">6265 306 13,'0'0'3,"0"0"-1,-2-1 0,2-2 0,-5 1 0,1 1-1,0-1 0,0-1 0,0 1 0,0 0 0,0-1 0,-1 2-1,3-1 0,-2 1 1,0-1-1,2 0 1,-2 1 0,0 0-1,0 0 0,-1 1 1,-1-2-1,2 4 0,-2-2 1,0 2-1,0 0 0,-3 2 0,3 0 0,-2 1 0,0 1 0,-3 2 0,3 0 0,-2 1 0,-1 1 0,3 1 0,0 0 0,-1 0 0,3 0 0,2-2 0,0 1 0,2-1 0,2-1 0,0-1 0,2-2 0,2-1 0,2 0 0,0-2 0,5-1 0,-1-1 0,3-2 0,1 0 0,1-2 0,-1 1 0</inkml:trace>
  <inkml:trace contextRef="#ctx0" brushRef="#br0" timeOffset="62552">6339 399 15,'0'0'2,"2"1"0,0 1 0,0 1 0,0-1-1,0 3 1,0-2 0,1 2-1,-1-2 0,0 2 0,0-2 0,0 1 0,0 1-1</inkml:trace>
  <inkml:trace contextRef="#ctx0" brushRef="#br0" timeOffset="62723">6560 265 16,'0'0'3,"0"0"0,-2-1-1,2 1 0,0 0 0,-4 0 1,2 0-1,-2 0-1,-2 1 0,0 3 0,-1 0 0,1 2 0,0 2 0,-2 3 0,-1-2 0,3 1 0,0 0 0,2 0-1,2 0 0,0 0 0,0-1 0,2 1 0,2-1 0,0-1 1,2 0 0,0-1-1,2-1 0,3-3 0,-1 1 0,2-2 0,0-1 0,3-2 0,-1 0 0,1-2 0,-1-1 0,-2-2 0,1 1 0,-1-1 0,-2-2 0,3-1 0,-3 0 0,-2-1 0,0-2 0,1-1 0,-1 0 0,-2 2 0,0-1 0,-2 1 0,0 0 0,-2 2 0,0 0 0,0-1 0,0 2 0,-2 2 0,2 0 0,-2 2 0,0 0 0,2 3 0,-2 2 0,0 3 0,0 2 1,-2 3-1,2 3 1,-3 0 0,1 3-2,2 2 2,-2-1-1,2 0 0,0 1 0,0-2-1,0 0 2,2-1-1,2-1-1,0-2 1,0 0 0,0-2 0,2-1 0,2-2 0,1-3 0,-1 0 0,2-2 0,-2-2-1,3-3 0,-1 1 1,-2-2 0,2-2-1,-1 0 0,-1-2 0,2 1 1,-2-2-1,-2 2 1,3-1 0,-3 1 0,0 1 0,0 0 0,0 1 1,-2 1-1,0 2 1,-2 1-1,2-1-1,-2 3 2,0 0-1,0 3 0,-2-1 0,2 3 1,-2 0 0,-2 2-1,2 1 0,2-1 0,0 2 0,0-1 1,0 0 0,2 0 0,4 0-1,-2 0 0,5-2 0,-1-1 0,2-2 0,3 0 0,-1-2-1,3 0 0,-3-2 0</inkml:trace>
  <inkml:trace contextRef="#ctx0" brushRef="#br0" timeOffset="63581">6945 340 16,'0'0'2,"0"0"0,0 0 0,0 0 0,0 2 0,0 3-1,0-1 0,0 3 0,2 0 0,-2 1 1,2 0-1,0 2 0,0-2 0,2 1 0,-1-1-1,1 0 1,0-1 0,0 0 0,0-1-1,2-1 1,-2-2-1,1 1 0,-1-3 0</inkml:trace>
  <inkml:trace contextRef="#ctx0" brushRef="#br0" timeOffset="63784">7106 402 17,'0'0'4,"0"3"-2,4-1 1,1 2-1,-1 0 0,2 0 0,2-1-1,1-1 0,-1 1 0,0-1 0,0-1 0,3-1 0,-1 0 0,-2-1 0,3-1 0,-3-2-1,0-2 0,0 1 0,-1-1 0,-1-1 1,0-1-1,-2-2 0,0 0 1,-2 1-1,-2-2 0,2 0 0,-4 0 0,0 2 0,0 0 0,0-1 0,-2 2 0,0 1 0,2 0 0,-2 0 0,0 2 0,2 0 0,-1 1-1,1 1 1,2 2-1,2-1 0</inkml:trace>
  <inkml:trace contextRef="#ctx0" brushRef="#br0" timeOffset="64080">7574 228 17,'-2'-1'3,"0"0"-1,-3-1 0,1-1 0,-2 1-1,2-1 1,0 0 0,-2 1 0,2-2-1,-3 1 0,3-1-1,-2 1 1,2-1 0,-2 2 0,-1-1 0,1 1-1,-2 1 1,2 1-1,-3 0 1,1 2 0,0 1-1,-2 0 0,1 2 0,-3 1 0,2-1 1,-1 2-1,1 0 0,0 3 0,-1 0 0,3-1-1,0 3 1,-1 0 0,3-1 1,0 1-1,2 0 0,0-1-1,2 0 1,2-2 0,0 0 0,2-3 0,2-1-1,0-3 0,4-2 0,3-3 1,-1-2 0,0-3-1,5-2 0,1-1 2,1-1-1,-1-1 0,1 1 0,2 0 0,-3 1 0,1 2 1,-3 0-1,1 2 0,-3 1 0,0 3 1,1-1 0,-3 3-1,-2 1 0,1 2 1,-1 2 0,0-1-1,-2 3 0,1 0 0,-3 0 1,0 1-1,0 0 1,0-2-1,2 2 0,-1-1 0,1-1 0,0-2 0,0 1 0,2-2 0,1-1 0,-1-1 0,2-2 0,1 0 0,-1-3 0,2 0 0,-1 1 0,1-2 0,1 1 0,-3 1 0,0-1 0,1 0 0,-3 3 0,0 0 0,-2 2 0,1 0 0,-1 1 0,-2 2 0,0 2 0,-2 1 0,2 1 0,-4 1 1,2 1 0,-4 1-1,2-2 1,-2 1-1,0 0 1,0 1-1,0-3 0,0 0 0,2 0 0,-2-2 1,2 0-1,-2-2 0,0 1 0,2-2 0,-2-2 0,2-1 0,0 1 0,0-5 0,0 0 0,2-2 0,-2-1 0,2-1 0,2 0 0,-2 0 0,2-1-1,2 1 0,-2 0 0,3 1 0,-1 0 0,2 1 0,0 0-1</inkml:trace>
  <inkml:trace contextRef="#ctx0" brushRef="#br0" timeOffset="64767">8231 214 16,'-2'-1'3,"0"0"0,-2-2 0,2 1-1,-4 0 0,0-1 0,0 2 0,-1 0 0,1 0-1,0 1 1,-2 1-1,1 1 0,-1 3 0,0 2 0,2 1 0,-3 1-1,3 3 0,0 0 1,0-1 0,0 0 0,4 0 0,-1-1 0,3-1 0,0-1 0,3-1-1,1-1 0,0-3 0,0 0 0,4-3 0,0-1 0,1-3 0,1-1 0,0 0 0,1-2 1,-1-3-1,3 0 0,-5-2 0,0-1 0,0-2 0,1-1 0,-1-3 0,0 0 0,-2-1 0,1-2 0,-3 2 0,2-1 0,-2 3 0,-2-1 0,-2 3 0,0 1 1,-2 2-1,2 1 1,-2 3-1,-2 1 0,0 3 0,0 4 1,-3 3 0,-1 4-1,0 1 0,0 2 7,-1 3-7,3 2 0,2 3 6,2 2-7,2 1 0,2 1 0,4-2 0,0 1 7,3 0-7,-1-3-1,2 1-1,3-4 1,-1-1-1</inkml:trace>
  <inkml:trace contextRef="#ctx0" brushRef="#br0" timeOffset="65376">8616 459 14,'0'0'3,"0"0"-1,0 0 0,0 0 1,0 0 0,0 0-1,2 0 0,0 0 0,0-2 0,0-1-1,5-2 1,-3-2-1,2-1 0,2-2 0,-2 0 0,3-3 0,-3-1 0,2-1-1,-2-1 1,3-4-1,-3 0 0,0-2 1,0-1-1,0 0 0,-1-2 0,-1 1 0,0 1 0,0 2 0,-2 0 1,0 2-1,-2 2 1,0 0 0,0 3 0,0 3-1,0-1 0,0 3 0,0 2 0,0 1 0,0 3 0,-2 1 0,0 6 0,-2 2 0,-2 2 0,2 4 0,-1 2 0,1 1 0,0 3 0,2 1 0,0 1 0,0-1 0,0 1 0,4 0 0,0 1 0,0-3 0,0 1 0,4-2 0,1 0 0,-1-2 0,2-1 0,2-3 0,1 0 0,1-3 0,1-1-1,-1-1 0,0-3 1,3 0-1,-3-3 1,1-3 0,-3 1 0,0-3 0,1 0 0,-1-1 0,0-2-1,-1-3 0,-1 1 1,0-1 0,0 1 0,-1-1 0,-3 2 0,0 1 0,0 1 0,0 2 0,0 1 0,-4 0 0,2 2 0,-2 2 0,-2 1 0,2 0 0,0 5 0,-4 1 0,2 2 1,-2 0 0,2 1-1,0 0 0,0 2 1,0-2-1,2 2 0,-2-2 0,4 2 0,-2-1 0,4-2 0,0-1 0,2 0 0,2-2 0,3-1 1,-1-2-1,3-1 0,1 0 0,-2-4 0,1 1 0,-1-2 0,-1-1 0,-1 0 0,-2-2 0,0-1 0,-3 0 0,-1 0 1,-2-1-1,-2 0 0,0-1 0,-4 0 0,0 1 0,-5 0 0,1 0 0,-2 1 0,1 0 0,-1 0 0,0 0 0,-1 1 0,3 0 0,-2 2 0,4-1 0,-3 1 0,3 1 0,2-1 0,-2 2 0,2 0 0,2 1 0,-1-1 0,3 1 0,3 1 0,1 0 0,2 0 0,4 0 0,3 0 0,1-1 0,3 0 0,1 0 0,1 0 0,2-2 0,1 0 0,-1-1 0,0 1 0,-1-1-1,1 0 1,-2 1 0,-3 0 0,-1 1 0,-3 0 0,-2 1 0,-1 0 0,-1 1 0,-2 0 0,-2 1 0,-2 3 0,-2-1 0,-2 3 1,-2 0 0,2 1 0,-2 1-1,0 0 0,2 3 1,-2-1-1,-1 0 0,3 2 0,2-1 1,0 0 0,0 0-1,5-1 1,-1-1 0,2 1-1,0-2 0,4-1 0,1-1 0,-1-2 0,3-1 1,1-2-1,-2-1 0,3-3 0,-3 1 0,1-1 0,-3-2 0,0-1 0,1 0 0,-3-1 0,-2 0 0,0-1-1,-4-1 2,1 1-2,-6 0 1,-1 0 0,-2-1 0,-2 1 0,-2 1 1,-3 0-1,-1 2 0,-3 0-1,3 0 1,-3 2 0,1 0 1,1 2-1,3 0-1,-3 2 0,5-1 0,2 0-1,1 1 0,1 1 0</inkml:trace>
  <inkml:trace contextRef="#ctx0" brushRef="#br0" timeOffset="66588">9632 78 15,'0'-1'3,"-2"0"0,-1-3 0,3-1 0,0 2-1,-2-3 0,2 0 0,0 2 0,0 0 0,0 0 0,-2 0 0,2 1-2,0 1 1,-2 1 0,2 1-1,0 0 1,0 4 0,-2 2 0,0 3 0,0 3 0,0 1-1,-2 4 1,2 1 0,-2 2-1,0 0 0,-1 0 0,1 1 0,0-2 0,0 0 0,2-2 0,0 0 0,0-2 0,0-1 0,2-1 0,0-2 0,0-2 0,2 0 0,2-2 0,0-4 0,4-1 0,-1-2 0,1-2 0,0-1 0,0-2 0,1-2 0,-1 0 0,0-2 0,0-1 0,1 0 0,-1-2 0,0 2 0,-2-1 0,1 1 0,-3 2 0,0 0 1,0 2-1,-2 1 1,0 0-1,0 2-1,0 1 2,0 2-1,-2 1 0,0 2 1,0 1-1,-2 3 0,0-1 0,0 2 0,0 0 1,0 2-1,2 0 0,-2-1 0,2 3 0,0-2 0,2-1-1,2 1 1,0-1-1,3-2 0,-1-1 1,2-2 0,2-1 0,3-1-1,-1-3 1,1 0 0,1-3-1,-2 0 1,1-1-1,-1-2 0,1 0 1,-1-1-1,-2 0 1,1 0 0,-1-1 0,-2 1 0,1 2-1,-3 1 1,0-1 0,-2 2 1,0 1 0,1-1-1,-1 3 0,-2 1 1,2 1 0,-2 3-1,0-1 1,0 3-1,-2 0 0,2 0 0,-2 1 0,0 1 0,0 0 0,0 0 0,2-1 0,-2 0 0,2-1-1,-2-1 0,2-2 0,2-1-1</inkml:trace>
  <inkml:trace contextRef="#ctx0" brushRef="#br0" timeOffset="67186">10062 130 17,'-2'0'3,"-2"0"1,-1 1-1,-3 1 0,2-1 0,2 0-1,0 0 0,0 0 0,-1 0 0,3-1-1,0 2 0,0-2 0,2 0 0,0 0-1,2 0 1,2 0-1,1-2 0,-1 2 0,0-1-1,0 1 0,0-1-1</inkml:trace>
  <inkml:trace contextRef="#ctx0" brushRef="#br0" timeOffset="67451">10205 215 17,'0'0'4,"0"0"-1,0 2 0,0 1 0,0 0-1,0 1 0,0-1 0,2 2 0,0-2 0,-2 1-1,2-1 0,0 1 0,0-2 0,0 2 0,0-2-1,0 0 1,0 1-1,2-2 1,-2-1-1,2 0 1,-1 0 0,1-1-1,-2 0 1,2-2-1,-2 0 0,2-1 0,0 0 0,2 0 0,-1 1 0,1-1 0,2 1 0,0-1 0,3 1 0,-1-1 0,4 2 0,-1-1 0,-1 2 0,1 0 0,1 1 0,-1 1 0,-1 0 0,0-1 0,1 2 0,-3-1 0,0 0 0,-1 0 0,1 0 0,-2-1 0,-1 0 0,-1 1 0,0-2 0,0 0 0,0 0 0,-1-1 0,-1-2 0,0 1 0,0-1 0,-2 0 0,0-1 0,0-1 0,2 1 0,-2 0 0,2 1 0,-1 1 0,-1-1 0,0 2 0,0 1 0,0 1 0,-2 0 0,0 1 0,0 2 0,0 1 0,-2 3 0,-4 1 0,-3 2 1,1 4 0,-2 1 0,1 3 0,1 2 6,0 1-1,2 0 0,-1 1-8,1 1 7,2 0 6,2 0 5,0 1-2,0-2-2,-2-3-2,2 0-1,-2 1-1,-3-3-7,1 0 12,-2-2-8,-2-3 6,-3 0-8,1-4 6,-3-1-14,3-3 1,-1-3 13,1-1-7,2-4-7,-1 0 1,3-2 0,0 0 1,4-2-13,0-1 2,-1-2 2,5 0 0,0-1 1,2-1 2,3-1-1,-1-1 1</inkml:trace>
  <inkml:trace contextRef="#ctx0" brushRef="#br0" timeOffset="68232">10895 206 17,'0'0'3,"0"0"0,0 0 0,0 1 0,0 1-1,0 2 0,2 0-1,-2 2 1,2 2 0,-2 1-1,2 1 0,-2 2 0,0-1 0,0 1 0,-2 0 0,2-1 0,-2 1-1,0-1 1,2-1 0,-2-1 0,0-1-1,2-1 1,-2 0-1,2-2 1,0-1-1,0-1 0,0-1 0,0-1 0,0-1 0,2-2 0,0-3 0,2-1 0,3-1 0,-1-1 0,2 0 0,0-1 0,3-2 0,-3 2 0,2 0 0,1 1 0,-3 1 0,2 1 0,1 1 0,-3 2 0,-2 0 0,0 3 0,0 2 0,-1 1 0,-1 1 0,-2 1 0,0 2 0,-2 2 0,0-3 0,0 3 0,0-1 0,-2 0 0,2-1 0,-2 1 0,0-2 0,0 1 0,0-3 0,-1 1 1,1 0-1,0-3 0,0 0 1,2 1-1,0-2 1,0-1-1,0-1 0,0-3 0,2 0 0,2-2-1,1-1 1,1-4 0,0 1 0,2-2 0,3 2 0,-1-2 0,0 3 0,1 0 0,-1 2 0,0 1 0,-1 1 0,1 3 0,-2 1 0,0 1 0,-1 1 0,1 1 0,-4 2 0,0 0 0,0 2 0,0 0 0,1 0 1,-1 1-1,0 0 0,0-2 0,0 1-1,2 0 0,1-1-1</inkml:trace>
  <inkml:trace contextRef="#ctx0" brushRef="#br0" timeOffset="68842">11495 335 16,'0'0'3,"-2"1"0,2-1 0,0 1-1,0-1 0,0 1 0,0-1 0,0 0 0,0 0-1,2 0 0,0 0 0,0 0 0,0-1 0,0-1 0,2 0 0,1-3 0,-3 1 0,2-1-1,0-1 1,0 0-1,0-1 0,0-1 0,3 0 0,-3 0 0,-2-1 0,2 1 0,0-1 0,-2 0 0,-2 1 0,2-1 1,-2 1-1,0 3 0,-2-2 0,0 2 0,-2 0 0,0 2 0,-2 0 0,-3 5 0,1 0 0,0 1 0,-1 2 0,-1 2 0,2 0 0,-2 1 0,-1 1 1,1 2-1,2 1 0,-1-2 0,1 0 1,2 2-1,0-1 0,-1-1 0,3 0 0,2 0 1,4-1-1,2-1 0,3-1 0,3 0 0,2-2 1,3-1-1,3-1 0,1-1 0,4-2 0,0-1 0,1 0 0,3-2 0,0 0 0,0-2 0,-2 0 0,0-1 0,-1 0 0,1-1 0,-2-1 0,-4 0 0,-1 0 0,-1-1 0,-3 1 0,-1-1 0,-3 0 0,-2-1 0,-1 1 0,-1 0 0,-2-1 1,-2 1 0,0 0 0,-2 1-1,0 0 0,-2-1 0,0 2 0,0 2 0,-2 0 0,0 0 0,-5 3 1,3 1-1,-2 1 0,0 0 0,-1 2 0,-1 2 0,2 0 0,-3 2 0,1 0 0,0-1 0,1 0 0,1 1 0,2 0 0,-2 1 0,-1 0 1,1 0-1,2 1 0,0 0 0,1 2 0,1-2 0,0 0 0,4 0 0,0 0 0,0-1 0,2 0 0,2-1 0,1 0 0,1-3 0,2 1 0,0-2-1,1-1 1,-1-1-1,0 0 0,0-2 0,1-1 1,-1-1-1,0-1 1,0-1 0,1-1 0,-1 0 0,-2 0 0,3 0 0,-3 0 0,0 3 0,-2-1 0,0 1 0,0 0 0,-2 2 0,3-1 0,-3 1 0,0 1 0,0 1 0,-2 0 0,0 0 0,0 1 1,0 3 0,0-1-1,-2 3 0,0 0 1,2-1-1,-2 2 0,2 0 0,-3 0 0,3-1 0,3 0 0,1 0 0,0-2 0,0 0 0,4-1 0,-2-1 0,3-1 0,-1-2-1,0-1 1,1-1 0,-1-1 0,0 0 0,0-2-1,1 0 1,1-2-1,-2 0 1,1-1-1,-1-2 1,0 1 0,-2 0-1,-2 0 1,1 1 0,-1 0 0,0 3 0,0 0 0,-2 0-1,-2 1 1,2 2 0,0-1 0,-2 1 0,2 0 0,-2 2 1,0 1-1,0 0 0,0 1 0,0 2 0,0 0 0,0 2 0,2 0 0,-2 0 0,2 2-1,0 0 1,0 0 0,1 1 0,1 2 1,-2-2-1,0 1-1,0-1 1,0 2 0,0-2 0,-2 1 0,0-2 0,-2 1 1,0-1-1,-2 1 0,-2-1 0,-3 0-1,1-1 1,0 0-2</inkml:trace>
  <inkml:trace contextRef="#ctx0" brushRef="#br0" timeOffset="70109">12196 217 14,'0'0'3,"0"0"0,0 0 0,0 0-1,0 0 1,0 0-1,0 0 0,0 2-1,-2-1 1,2 1-1,-2 2 1,0 1 0,0 2-1,0 2 1,0 0-2,-2 1 1,2 1 0,0 0 0,-1 0-1,1 1 1,2-1 0,2 1-1,3-2 1,-1 1-1,0-2 1,4 0-1,0-3 0,3-1 0,-1-2 0,0 0-1,3-3 0,-3-2 0,3 0 0,-1-1 0,-2-2 1,1-1-1,-1-1 0,0-1 1,-1 0-1,-1-3 1,0 2 0,-2-1 0,1 0 0,-3 1 1,0 1 0,-2 1-1,0 0 1,-2 2 0,2 1 0,-2 0 0,0 2 0,0 1 1,-2-2-1,2 3 0,-2 0-1,0 3 1,0-1 0,0 3 6,0-1-1,0 2-1,2 1 0,0 0-1,0 1-7,2 2 1,0-1 6,0 1 0,0 0-8,4-1 0,-2 0-1,2 0 0</inkml:trace>
  <inkml:trace contextRef="#ctx0" brushRef="#br0" timeOffset="70555">12577 259 16,'0'0'3,"0"2"-1,0-1 1,0 1-1,0 0 1,2 3-1,0 0 0,2-1 0,0 2 0,2 1-1,-2-1 0,3 1 1,-3 0-1,2 0-1,-2 0 1,-2 0 0,2 0 0,-4 0 0,2-1-1,-2-1 1,-2 2 0,0-1-1,-2-1 0,0-1 0,-2 0 0,0-2 0,-1-1 0,1-1-1,0 0 2,-6-2-1,3-3 0,9-3 0,-4-2 0,4-3 0,2-1 0,2 7 0,3 0 0,1-1 0,2 0 0,-2 1-1,3 0 2,-1 1-1,3 1 0,-3 2 0,2 1 0,-1-1 0,1 2 0,0 1 0,1 0 0,-1 1 0,1 0 0,-1 1 1,1 0-1,-1-1 0,2 0 0,-1 0 0,1 1 1,1-2-1,-1-2 0,1 1 0,-1-1 0,1 0 0,-1-1 0,-1-1 0,-3 0 0,0-2 0,1 2 0,-3-2 0,-2 0 0,2 0 0,-4 0 0,3-1 0,-3 0 0,-2 2 0,0-1 0,0 0 0,-2 0 0,-2 2 0,2-1 0,-2 3 0,-2 0 0,-2 2 0,-3 3 0,1 0 0,0 3 0,-3 1 1,1 1 0,0 1 0,-1 1-1,1 0 1,2 1 0,2 0 0,-1 1-1,3 0 7,0-1-8,4 1 1,0-2 0,6 2 0,0-3 0,5 1 0,3-3 0,1 0 0,3-3 0,1 0-1,0-2 1,3-1-1,-1-2-1,0 0 0,24-3 0,-8-1-1</inkml:trace>
  <inkml:trace contextRef="#ctx0" brushRef="#br0" timeOffset="72202">6281 356 15,'0'0'3,"0"0"-1,0 0 0,0 0 0,0 0 0,0 0-1,0 0 0,-2 0 0,-2-2 0,0 0 0,0 0 1,0 1-2,-3-1 1,3-1 0,-2 2-1,2-1 1,0 1-1,0-1 0,-3 1 1,3 0-1,0 0 1,-2 0-1,2 2 0,-5-1 1,1 1-1,0 1 0,0 1 0,-1-1 0,1 2 0,0-2 0,2 0 0,-1 2 0,1-1 0,0 1 0,0-1 0,2 3 0,-3 0 0,1 0 0,2 1 1,-2-2-1,2 2 0,0 0 0,0 0 0,1 0 0,1 1 0,0 2 0,0-1 0,2 2 0,-2-2 0,4 1 0,0 0 0,2-1 0,3-1 0,-1 1 1,0-1-1,2-1 1,3-1-1,1 0 0,3-1 1,-3-2-1,0 0 0,3-2 0,-3 0 0,3-1 0,-3 0 1,-1-1 0,-1-3-1,0 1 0,-2-3 0,1 0 0,-3-1 0,0 1 0,0-2 0,-2 1 0,1-1 0,-3 0 0,0 0 0,0 1 0,0-1 1,-2 1 0,0 0-1,-2 0 1,2 1-1,-2-1 0,2 1 1,-2 0-1,0 2 0,0-1 1,-1 0-1,1 1 0,0 0 0,2 2 0,0-2 0,0 2 0,0 1 0,-2 0 0,2 0 0,2 2 0,-2-1 0,0 3 0,2 2 0,0 1 0,3 1 1,-1 2-1,0 0 1,2 3-1,2-2 1,1 1-1,-1-1 0,0 1 1,0-1-1,1 0 0,-1-1 0,0 0 0,3-1 0,-3 0 0,2-2 0,-1 0 0,-1 1 0,0-3 0,2-1 0,-1-3 0,1 1 0,-2-1 0,1 0 0,-1-1-1,0 1 0,-2 0-1,1-1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07.15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6 303 14,'0'-1'3,"-2"1"-1,2 0 0,0 0 0,0 0 0,0 0-1,0 0 1,0 0-1,0 0 0,0 1 0,0 3 0,0 3 0,-2 3 0,2 1 0,0 4-1,0 1 0,-2 1 0,2 2 1,0-1 0,2 2 0,-2 1-1,2-3 0,-2 1 0,2 0 0,0-2 0,-2-1 0,2 1 0,0-3 0,0-2 0,-2 1 0,2-3 0,0-1 0,-2-1 1,2-2-1,-2 0 0,0-2 0,0 1 0,3-2 0,-3 0 1,0-1 0,0-2-1,0-1 1,2-3-1,-2-3 1,2-1-1,0-2 0,0-3 0,0-2 0,0-1 0,0-3 0,0-2 0,0 0 0,0 1 0,0-1 0,0 3 0,0-1 0,0 2 0,1 1 0,-3 0 0,2 4 0,-2 0 0,2 2 0,-2 0 0,0 2 0,2 2 0,-2 0 0,0 1 0,2 1 1,0 3-1,0 1 0,0 2 0,2 2 0,0 2 0,3 2 0,-1 1 0,-2 2 0,4 0 0,-2 3 0,1 1 0,-1 0 0,0 0 0,0 2 0,2-2 1,3-1-1,-3 0 0,2-1 0,-1-2 0,-1 0 0,-2-2 0,2-1 0,-1-1 0,1-1 0,-2-1 0,0-3 0,3-2 0,-1-2 0,0-2 0,0-2 1,1-2-1,-3-2 0,2-2 0,-2-2 0,-2-1 1,3-1-1,-1-2 0,-2 1 0,0-2 0,-2 2 0,2-1 0,-2 2 0,0 1 0,1 1 1,-1 1-1,0 1 0,-2 3 0,2 1 0,-2 1 0,2 0-1,-2 2 1,0 1-1,2 0 1,-2 3 0,2 2 1,-2 3-1,2 3 0,-2 3 1,2 3-1,0 2 0,0 1 0,0 3 0,2 2 0,-1 0 1,1-1-1,0 1 1,0 0-1,0-1 0,0 1 0,2-1 0,-1 0 0,1-1-1,-2-1 1,0-2 0,0 1 0,0-1-2,0 0 1,-2-1-1</inkml:trace>
  <inkml:trace contextRef="#ctx0" brushRef="#br0" timeOffset="862">730 512 15,'-2'-1'3,"0"0"-1,0 0 0,0-2 0,0 0-1,2 0 0,-3 0 1,1-1-1,0 2 0,0-1 0,0-1 0,0 1 0,0-1 0,-2 2 0,2-1-1,0 0 1,-2 1-1,2-1 1,-3 2 0,3-1-1,-2 1 1,2 0-1,0-1 0,0 1 1,0 1-1,0-1 0,0 0 0,0 0 0,0 0 0,0 1 0,0-2 0,2 1 0,-3 0 0,1 1 0,0-1 0,0 1 0,0 0 0,-2 0 0,2 0 0,-2 1 0,2-1 0,-2 0 0,0 0 0,1 1 0,-1-1 0,0 0 0,2 0 0,-2 0 0,2 0 0,0 0 0,0 0 0,-2 1 0,2 2 0,-3-1 0,1 2 0,-2 0 0,2 2 0,-2 1 0,0 0 0,1 1 0,-1-1 0,2 2 0,0 0 0,0 1 0,0-1 0,0 3 0,-1 0 0,3-1 0,0 1 0,0-1 0,0 1 0,2 0 0,0-3 0,0 0 0,0-1 0,2-1 0,0-3 0,0-2 0,2-1 0,1-1 0,1-2 0,0-1 0,0-1 0,2-2 0,3-1 0,-3 1 0,0-1 0,3-1 0,-3 3 0,0-1 0,1 1 0,-3 0 0,2 3 0,0 1 0,-2 1 0,3 1 0,-3 3 0,0-1 1,0 2 0,1-1 0,-1 2-1,0 0 1,-2 0-1,2 0 1,-2-1-1,3 1 0,-3-2-1,0-1 0,0 0 0</inkml:trace>
  <inkml:trace contextRef="#ctx0" brushRef="#br0" timeOffset="1446">856 491 15,'0'0'3,"0"2"0,2 2 0,2 2-1,-2 1 1,4 1-1,1 1 0,1 0 0,0 1 0,1 1-1,-1 1 0,0 0 0,0-2 0,1 1 0,-3-2 0,0 1 0,0 0 0,-2-3 0,-2 0 0,3 0 0,-3-2 0,0 1 0,0-2-1,-2-2 1,0-1-1,0 0 0,-2-2 0,2 1 1,0-4 0,-2-2-1,0-1 0,0-3 0,-1 1 0,3-3 0,0 1 0,0-1 0,3-2 0,-1 1-1,0 0 0,2-1-1,0-2 1,0 3-1</inkml:trace>
  <inkml:trace contextRef="#ctx0" brushRef="#br0" timeOffset="1920">1218 248 15,'0'0'3,"0"0"-1,0 0 0,0 0-1,0 0 1,0 0 0,0 2 0,-2 5 0,2 4 0,0 0 0,0 5-1,0 0 0,-2 1 0,2 3 0,0 0 0,0 2 0,0 0 0,0 1 0,2 1-1,-2-2 0,2-3 0,0 2 0,0-1 0,0-2 0,0-1 0,0-2 0,-2 0 0,2-2-1,0-3 0</inkml:trace>
  <inkml:trace contextRef="#ctx0" brushRef="#br0" timeOffset="2154">1344 396 17,'-2'0'3,"2"0"0,0 0 0,0 0-1,0 0 0,0 0 0,0 0-1,-2 1 0,0 1 0,0 2-1,-2 0 1,2 2 0,0 2-1,0 0 0,-1 3 1,3 1 0,-2 0 0,2 2-1,0-1 0,0 1 0,0 0 1,0 1 0,2-1-1,1 0 0,-1 0 0,0-1 0,2-3 0,0 1 0,0-1 1,4-1-1,1-3 1,-1-1 0,4-3-1,3-1 0,-1-2 0,1-1 0,1-2 0,-1-1 0,-1-1-1,1-2 2,-1 0-1,1-2 0,-3-1-1,0-2 1,-1 1 0,-3-1 0,-2 2 0,0-1 0,1 1 0,-5 0 1,0 2-1,0 1 0,-4 1 0,0 1 0,-2 2 0,-3 2 0,1 2 0,0 2 0,0 3 0,0 1 0,-3 1 0,3 2 0,0 2 0,0 1 0,2 1 0,2 1 0,-1 0 0,1 0 1,0 1 0,4-1 0,0-1-1,3 1 1,1-1 0,4-2-1,0-1 0,1-2 0,3-3 0,1 1 1,-1-3 0,1-2-1,3-1 0,-1-3 0,1-1 0,-1-1 1,0-2-1,-1-2-1,-1 0 2,-1-3-1,1-1 0,-3-1 0,-2-2 0,-1 0 0,-1-2 0,0-2 0,-2 1 0,1-2-1,-3-1 1,0 0 0,0 2 0,-2 0 1,0 3-2,-2 0 1,2 2 0,-2 4 1,0-1-1,0 3-1,0 2 2,0 1-1,0 2 0,0 4 0,-2 3 1,2 2-1,0 6 0,-2 2 1,0 2-1,-2 2 0,2 3 0,-2 1 0,2 1 0,-1 1 0,1-1 1,0 1 0,0-1-1,2 0 0,0-3 0,2-1-1,0-1 0,3-2-1,-1-2 0</inkml:trace>
  <inkml:trace contextRef="#ctx0" brushRef="#br0" timeOffset="2841">1938 556 18,'0'0'3,"0"0"0,0 0 0,0 0 0,0 0 0,0 0-1,0 0 0,2 0-1,0 0 1,0 0-1,4 0 0,-2-1-1,2-1 0,3 1-1</inkml:trace>
  <inkml:trace contextRef="#ctx0" brushRef="#br0" timeOffset="3200">2436 376 15,'0'0'3,"-2"-1"0,-2 1 0,2-1-1,0 1 0,0 0 0,0 0-1,2 0 0,0 2 0,0 0 1,2 3-1,2 2 0,0 2 0,2 2 0,2 1 0,1 4 0,-1 0 0,2 0 0,-1 2 0,1 0 0,-2 0-1,3-1 1,-3 1 0,2-2 0,-2 0 0,3-2-1,-3 0 1,0-1-1,1-3 0,-3 1 0,2-3 0,-2-1 1,-2 0 0,3-4 0,-3 0 0,2-5-1,0-1 0,0-4 0,1-1 1,-3-3-1,0-1 1,0-5-1,0-1 1,0-2-1,-2-1 0,0 0 0,0 0 0,-2 1 0,3 2 0,-3 0 0,0 2 0,0 1 0,0 2 0,0 0 0,2 3-1,-2 1 0,0 0 0,0 1-1,0 1 0</inkml:trace>
  <inkml:trace contextRef="#ctx0" brushRef="#br0" timeOffset="3668">3081 452 14,'0'-2'3,"0"-1"-1,0-1 0,0 1 0,-2-3-1,2 0 1,-2 2-1,2-2 0,-2 0 1,0 0-1,0 0 1,2 2-1,-2-1 0,-2 0 0,2 1 0,-2-1 0,2 0 0,-3 1 0,1 0 0,0 0-1,-2 0 0,2 1 0,0-1 0,0 2 0,-3 0 0,3-1 0,2 2 0,-2-1 0,0 1 0,0-2 0,-2 2 1,1 0-1,-1 0 0,2 0 1,0 1-1,-2-2 0,0 2 0,1 0 1,1-1-1,-2 0 0,2 2 0,2-1 1,-4 1-1,-1 1 0,1-1 0,0 1 0,0 0 0,-2 1 0,1-1 0,1 2 0,0 0 0,0 1 0,2 0 0,-3 0 0,3 2 0,-2 0 0,0 1 0,0 2 0,-1 0 0,1 2 0,0-1 0,0 1 0,2 1 0,0-1 0,-1 0 0,1 1 0,2-2 0,0 0 0,2-2 0,0 1 1,2-1-1,0-2 0,0-1 0,2 0 0,3-3 0,-1-2 1,2-1-1,0-1 0,5-2 0,-3-1 0,3-2 0,-1-1 0,-2-1 0,3 0 1,-3-1-1,0 0 0,1-2 0,-1 2 0,-2 1 0,1-1 0,-1 1 0,-2 3 0,-2-1 0,2 1 0,-1 2 0,-3 0 0,4 2 0,-2 2 0,0 0 0,-2 3 1,2-1-1,0 3 1,1 1-1,1 0 1,-2 1-1,0 0 0,2 1 1,-2 0-1,3 0 0,-1 0 0,0 0 0,0-1 0,3 0 0,-1-2 0,0 0 0,0-2 0,1 0 0,-1-2 0,0-1 0,0 0 1,1-2-1,1-2 0,-2-1 0,1 0-1,-3-2 1,2-1 0,-2-1 0,0-3 0,1 0 0,-3-3-1,2-3 1,-2 0 0,2-3 0,-1-2 0,1 0 0,-2-3 0,2 1 0,-2 0 0,0-1-1,-2 2 1,3 2 0,-3 0 0,0 1 0,0 3 0,0 2 0,-2 2 1,0 0-1,0 3 0,0 2 0,2-1 0,-2 4 0,0 0 0,2 1 1,-2 0-1,0 2 1,-2 0-1,2 4 1,0-1-1,0 4 1,-2 5-1,0 1 0,0 3 0,2 3 0,-2 0 0,0 4 0,-1 2 0,1 1 0,0 0 0,0 0 0,2 1 0,0-2 0,0-1 0,0-1 0,2-2 0,0-1 0,0-1 0,3-1 0,-1-2 0,2-3 0,0 0 0,0-3 0,3-1 0,1-2 0,-2-3 0,3-1-1,-3-1 1,0-1 0,2-1 0,-1-3 0,1-1-1,-2-2 0,1-1 1,-1-2 0,0 0 0,0-2 0,1 0 0,-3 0-1,2 0 1,-2 2 0,1 0 0,-1 2 0,0 0 0,-2 2 0,0 2 0,-2 1 0,0-1 0,-2 1 1,2 2 0,1 2 0,-3 2-1,0 2 0,-3 1 0,1 1 0,0 1 1,-2 3 0,2-1-1,-2 2 0,2-1 0,0 2 0,0-1 0,0 0 0,2-1 0,-2 1 0,2-1 1,0-2-1,2 0 0,-2-1 0,2-1-1,2 0 1,-2-3 0,2 0 0,0-2 0,0-1-1,3 0 1,-3-2-1,2-2 0,-2 0 0,0-3 1,0-2-1,1 1 1,-1-1 0,0-2-1,0 2 1,-2-1 0,2-1 0,0 2 0,0 1 0,-2 1 0,1 0 0,-1 2 0,0 1 0,0 0 1,2 3 0,-2 1-1,-2 2 1,2 2-1,2 0 1,-2 3 0,0 0-1,-2 1 0,2 1 0,2 0 0,-1-1 0,1 0 0,-2 1 0,4 0 0,0-2 0,-2 0 0,3-2 0,1 0 0,2 0 0,3-3 0,-1 0 1,0 0-1,-1-4 0,1 0 0,1-3 0,-1 1 0,0-3 0,-1-1 0,-1-2 0,-2-1 0,1-3 0,-3-1 0,0-1 0,0 0 0,-2 0 0,-2 2 0,3 0-1,-3 0 1,-2 2 0,0 2 0,0 1 0,-2 1 0,-1 2 0,-1 1 0,-2 3 0,0 2 1,-2 3-1,-1 2 0,-1 3 0,-2 1 7,1 3-1,-1 1-7,2 1 0,-1 1 0,3 1 13,0 2-2,3-2-7,3 1 0,4 1-1,3-2 0,3-1-7,2-1 7,5-2 0,1-2 0,1-2-7,3-2 1,3-1 0,0-3 1,0-2 13,2-1-8,-1-1-6,1-3 0,-2 0 0,-2-1 1,-3-1 0,1-1 0,-3 1 0,1-1 1,-5 0-1,1 0 0,-5 1-1,-2 0 1</inkml:trace>
  <inkml:trace contextRef="#ctx0" brushRef="#br0" timeOffset="5711">111 816 13,'0'0'3,"0"0"0,0 0 0,0 0 0,3 1-1,-1 1 0,2-1 0,2 1-1,2 1 1,3 0 0,1 1 0,0-2-1,5 2 0,2-1 0,3-1-1,3 1 1,2-2 0,6 1 0,2-1 0,7-1-1,1 2 1,5-2-1,3 0 1,7-2-1,4 0 1,2 1-1,7 0 0,1-2 1,5 2 0,5-2-1,5 0 1,2 1 0,2 0 0,4-2 0,2 3-1,3 0 0,3 0 0,1 1 1,1 0-1,1 0 0,-3 1 0,0 0 0,3-1 0,-3 1 1,1-1 0,-3 0-1,-2-1 1,-2 1-1,1-1 0,-5 0 0,0 0 0,-4-2-1,-2 1 2,-3-1-1,-3-1 0,-4-1 0,-3 1 0,-2 0 0,-5 0 0,-3 0 0,-4-1 0,-4 0-1,-5 0 1,-5 1-1,-7 1 0,-4 1 0,25-3-1,-14 0 1,-15 1-1</inkml:trace>
  <inkml:trace contextRef="#ctx0" brushRef="#br0" timeOffset="61604">4430 442 14,'0'0'3,"0"0"0,-4 1 0,2 1-1,-2-2 0,1 2 0,1-1 0,0 1 0,2 1-1,0 0 1,2 2-1,5 1 0,-1 2-1,6 0 1,3 0 1,5-1-1,7 1 0,8-2 0,7 0 1,7 0-1,9-3 0,11 2-1,5-1 1,7 1 0,6 0-1,4 1 1,6 1 0,4 0 0,5-1-1,-1 4 0,1-1 0,-1 2 0,0-1 1,-1 0-1,-3 1 0,-4-1 0,-3 0 0,-6-1 1,-5-1-1,-2-1 0,-7-1 0,-3 0 0,-7-3 0,-8 0 0,-7-1-2,-7-1 1,-7-3 0,-4-2-1</inkml:trace>
  <inkml:trace contextRef="#ctx0" brushRef="#br0" timeOffset="61971">6616 426 16,'0'0'3,"0"0"0,0 0 0,0 0 0,0 0-1,0 0 0,0 0 0,0 0 0,0 1 0,4 1 0,0 2-2,4 1 1,1-1 0,1 2 0,3 0 0,1 1 0,3 0 0,-1 0-1,5 1 1,-1 1-1,1-1 1,2 2-1,0 0 1,-1-1 0,1 1-1,0 0 0,-2 0 0,-3 0 0,1 0 0,-3 1 0,-3-1 0,-3 2 0,0 1 0,-5 1 0,-5 2 0,-3 0 0,-3 3 0,-4-2 0,-5 2 0,-1 0 0,-5-1 0,1 1 0,-1 1 0,-2-3 0,0 0 0,3 1 1,-1-2-1,2-1 0,1-1 0,1 0 0,1-2 0,3-1 0,1-1 0,-1-1 0,3-1 0,2-1 0,2-1 0,-1-1-1,1-2-1</inkml:trace>
  <inkml:trace contextRef="#ctx0" brushRef="#br0" timeOffset="62641">7789 155 16,'0'-2'4,"0"-3"-1,0-2 0,0-1 0,0 0-1,-2 0 0,2-3 0,-3 1 0,1-1 0,-2 0 0,0 0-1,0 2 0,-2 0 0,2-1 0,-3 3 0,1 0 0,0 2 0,0 0-1,0 0 0,1 2 1,-1 0-1,2 2 0,-2 1 0,0 4 1,0 0-1,-1 3 0,-1 4 0,2 2 0,-2 3 0,-1 2 0,3 3 0,-2 5 0,2 1 0,-3 3 0,1 1 0,0 3 0,2 1 0,-3 0 0,3 1 0,2-1 0,0 1 0,0-1 0,0 0 0,2-1 0,-3-1 1,3 0 0,0-2 0,0-1-1,0-1 0,0-2 0,0-1 0,-2-3 0,0-1 0,0-2 0,-3-3 0,1-1 0,-2-2 0,-2-1-1,-1-2 1,1-3-1,-3-2-1,1-4 0</inkml:trace>
  <inkml:trace contextRef="#ctx0" brushRef="#br0" timeOffset="63028">7205 691 15,'0'0'3,"2"-1"-1,3 0 0,3-4 0,4-1-1,3-1 0,1-1 0,7 0 0,0-1 0,4-2 0,2 1 0,0-1 0,0 0-1,2 0 1,0 0-1,0 0 1,0 1 0,-2-1-1,-3 2 1,-1 1 0,-2 0-1,-2 2 1,-5 1 0,-1 2 0,-3-1-1,1 2 0,-5 1 1,0 2-1,-2 2 1,-4 3-1,0 2 1,-2 3-1,0-1 0,3 3 0,-3 0 1,2 0 0,-2 1-1,2 0 0,0-1 0,2 1 0,0 0 1,2-1 0,0 0 0,3-1 0,1-2 0,0-1-1,3-2 0,-1 0 0,3-3 0,-1-2 0,1 0 0,-3-2 0,-2 0 0,1-3 0,-1-1 0,-2 1 0,-1-3 0,-3-1 0,0-1 0,-4-1 0,0-1 0,-4 0 0,2 0 0,-5-2 0,1 0-1,0 1 1,-2 0 0,-1 1 0,3-1 0,0 2-1,2 0 0,-2 1 1,2-1 0,-3 2 0,5 0 0,0 2 0,2-1 0,0-1 0,2 0 1,7 1-1,-3 1 0,4 1 0,-2 0 0,5 3 0,-1 1 0,5 1-1,-3 3 1,5 2 0,-3 1 0,1 2 1,-3 2-1,3 1 0,-3 1 0,-1 1 0,-1 1 0,-1-2 0,-1 1 0,-2-2 0,-2-1 1,-1-2 0,-1 1 0,0-2-1,-4-1 1,0 0 0,0-3-1,-4 1 1,2-2 0,-3-3-1,1-1 1,0-1-1,2-3 0,-2-2 0,2 0 0,2-3 1,2-3-1,0-2 0,2 0 0,2-1 0,3-1 0,-3 1-1,2 0 0,2 1 0,-1 2-1,1 0 0</inkml:trace>
  <inkml:trace contextRef="#ctx0" brushRef="#br0" timeOffset="63853">8293 520 16,'-2'0'3,"2"0"0,0 0 0,0 0-1,0 0-1,0 0 1,0 2-1,-4 2 1,0 3-1,0 1 1,2 1-1,-2 3 0,1 2 0,1 0-1,0 2 0,0 2 1,2-1 0,0 1-1,2-1 1,0-2 0,0 0-1,1-3 1,1-1 0,2 0-1,0-2 0,0-2 0,3-3 1,-3-2-1,4-1 0,-2-3 0,3-2 0,-3-1 0,0-2 0,-2-3 0,3 1 0,-3-1 0,0-1 0,-2-1 0,0 0 0,1 1 0,-1 0 0,0 1 0,-2 3 0,2 0 1,-2 1-1,0 2 0,-2 0 0,2 2 0,-2 2 0,2 1 0,0 4 1,-2 1-1,0 2 0,2 2 0,-2 0 1,3 1-1,1 2 1,0-1 0,0-1 0,4 0 0,0-1-1,3-1 0,-1 0 0,1-4 0,3 1 0,0-2 0,1-2 0,-1-2 0,1-1 1,-3-3-1,1-1 0,-3-1 0,-2-2 0,1-3 0,-3 1-1,0-2 1,-2-2 0,-2 1 0,0-1 0,-2 2 0,0 0 0,-2-1-1,0 2 1,0-1 0,0 3-1,0-1 0,-2 1-1,2 1 0</inkml:trace>
  <inkml:trace contextRef="#ctx0" brushRef="#br0" timeOffset="64400">9052 545 16,'0'-2'3,"-2"1"0,0 0 0,-2-1-1,2-2 1,-2 1-1,2-1 0,-2 1-1,2-2 0,-1 2 0,1-2 0,0 0 0,0 2 0,0-1-1,-2 1 1,2-1 0,-2 2-1,2 0 0,0-1 1,-2 2-1,1-1 1,-1 1-1,0-2 0,0 2 0,0 0 0,0 0 1,0 1-1,0-1 0,-1 1 0,1 0 0,0 0 0,0 0 0,0 0 0,0 0 1,0 0 0,-1 0-1,-1 2 0,-2-1 0,2 2 0,-3 0 0,1 1 1,-2-1-1,2 1 0,-3 1 0,1 1 0,0 1 0,-3 2 0,1 2 0,-3-1 0,3 2 0,-1 0 0,1 0 0,0 2 0,1 2 0,1-3 0,2 1 0,-1 0 0,3-1 0,4-2 0,2 0-1,0-1 2,4-2-1,2-4 0,3 0 0,1-2 0,5-2 0,1-2 0,1 1 0,1-3 0,1 1 0,0-3 0,-3 0 0,3 0 0,-3 2 0,1-2 0,-1 1 0,-1 1 0,-3 1 0,3 1 0,-5 0 0,2 0 0,-3 1 0,-1 1 0,0 0 0,1 1 0,-3 1 0,0 0 0,-2 0 0,0 1 0,0 0-1,-2 2 0,0-2-1</inkml:trace>
  <inkml:trace contextRef="#ctx0" brushRef="#br0" timeOffset="64881">9162 589 16,'2'-3'3,"4"0"0,11-4 0,3 1 0,-3 2-1,2-1 0,-1 3 0,-5 0 0,-1 6 0,0 2 0,-1 2-1,-3 2 0,-4 2 0,-2 0 0,0 1 0,-2 3 0,0-4 0,0 0 0,0-3 0,2-1 0,-4-3 0,2 0 0,2-2 0,0-2 0,-4 1-1,0-4 7,4 1-7,-2 1 0,0-1 0,0-7 0,0 0-1,2 0 1,-2-2 0,2 5 0,1-2 0,1-4 6,0 1-7,4-2 0,-2 0 0,3 0 0,-1-1-1,0 2 0,0 0 0,1 1-1</inkml:trace>
  <inkml:trace contextRef="#ctx0" brushRef="#br0" timeOffset="65202">9671 488 16,'-2'0'3,"-3"-2"0,1 1-1,0 0 0,-2 0 1,0 0-1,0 1 0,1 0-1,-1 1 0,0 1 0,-2 2 0,2 0 0,-3 3 0,1 2 0,0 0 0,-3 1 0,3 2 0,-2 2 0,1 0 0,1 0-1,0-1 0,4-2 0,0 1 1,2-1-1,2 0 1,0-3 0,4-1 0,0-2-1,2-3 0,4-1 0,1-2 1,-1-2-1,3-2 0,-1-2 0,0-2 0,1-2 0,1-3 0,-1-1 0,1-2 0,-1-3 0,-1-1 0,0-2 0,-1-2 0,-1 1 0,-2 1 0,1-1 0,-3 2 0,-2 0 1,0 1-1,-2 1 1,0 2 0,-2 0 6,0 4-1,0 0 0,0 4-1,0 0-7,0 3 0,0 0 0,-2 4 0,-2 7 1,0 0 0,0 6 0,-3 3 7,1 2-8,2 2 7,0 2-7,0 0 1,2 1 0,0 0 6,2 0-1,0 0 0,2-1 6,2 0-8,-2-3-7,2-1 0,0 0 0,0-2 0</inkml:trace>
  <inkml:trace contextRef="#ctx0" brushRef="#br0" timeOffset="66093">9822 845 17,'2'-2'3,"2"1"0,0-2 0,4-1-1,1 0 0,3-1 0,2 0 0,-1-2-1,1-2 1,3-1-1,-1-2 0,1-2 0,-3-1 0,-1-3 0,1 0 0,1-2-1,-1-1 0,-1-2 0,-1-3 1,-2 1-1,1-2 0,-3-1 1,2 0-1,-1-1 0,-3 1 0,0 0 0,0 0 0,-2 3 1,-2 2 0,3 2 0,-3 3-1,0 2 0,0 3 1,-2 1-1,0 3 0,0 2 1,-2 5-1,-2 4 0,-1 4 0,-1 4 0,-2 3 0,2 2 0,2 4 0,-3 2 0,3 1 0,2 1 0,0 1 0,2-1 0,2 0 0,0-1 0,2 0 0,1-1 0,1-1 0,2 0 0,0-3 0,1-2 0,3-1 0,-2-3 0,3-2 0,-1-2 0,3-2 0,-1-4-1,1-1 1,-3-3-1,0-1 0,-1-3 0,1-1 0,-1-3 1,-1 1 0,0-1 0,-2-2 0,1 2 0,-3-1-1,0 2 1,0 2 0,-2 1 1,1 1 0,-1 1-1,-2 2 1,0-1-1,0 3 1,-2 1 0,0 4-1,-2 0 0,0 3 1,-2 1-1,0 3 0,1-2 0,-1 3 0,2 0 0,2 0 0,0 1 0,2 0 0,2-1 0,1 0 0,1-1 0,0-1 0,2-1 0,3-2 0,1-1 1,0-1 0,-1-2-1,1-2 1,-1-1-1,-3-1 0,2-2 0,-2-1 0,-1-2 0,-3 1 0,0-3 0,-4-2 0,0 1 0,-2-2 0,-2 1 0,-2 1-1,-1-2 1,-1 2 0,0 1 0,-1 0 1,1-1-2,0 4 2,2-1-1,-3 0 0,3 1 0,0 2 0,0-1 0,2 1 0,0 1 0,2-1 0,-1 2 0,3 0 0,3 2 0,1-1-1,2 1 2,2-1-1,2 0 0,5 0 0,-1-1 0,3-1 0,0-1 0,1 1-1,3-1 1,-3-1 0,1 1 0,20-3 0,-8 1 0,-4 2 0,-6-1 0,-7 2 0,-3 2 0,-5 0 0,-2-1 0,-2 2 0,-2 0 0,4 0 0,-2 3 0,-4 2 0,0 2 0,-2 2 1,2 2-1,0-2 0,0 4 0,4 1 0,0 0 0,0 1 0,2-3 0,7 0 0,-3 1 0,0-1 0,-4-7 0,2-2 0,1 1 0,-3 0 0,2-1 0,2-1 0,-2-2 0,1 0 0,-1-1 0,0-2 0,0-2 0,0 0 0,1-1 0,-3-2 0,-2 0 0,0-1 0,0-1 0,0-2 0,-2 2 0,-2-3 0,-2-1 0,0 1 1,-2-1-1,-1 1 0,-1-1 0,-8-10 1,-1 5-1,3 2 0,-5 6 0,2 2 0,9 5 0,-2 1 0,-1 1 0,1 1 0,0 0-1,1 2 0,3-1 0,-2 2 0,4-1 0,2 0 0,0 3 0,8-3-1</inkml:trace>
  <inkml:trace contextRef="#ctx0" brushRef="#br0" timeOffset="67107">11029 434 17,'0'-1'4,"0"-1"-1,0 0 0,3 0 0,-3 0 0,2-2-1,0 1 0,0-1 0,0 1 0,0-3-1,2 1 0,-2 0 0,0-1 0,0-1 0,0 0 1,0-1-1,0-2 0,0 1 0,3-1 0,-3-1 0,0 1 0,0-2-1,0 0 1,-2 2 6,2 1-7,-2-1 12,0 2-14,0 1 13,0 0-14,0 1 19,0 2-21,-2 0 14,2 2-14,-2 1 13,2 4-13,-2 3 13,2 6-7,-2 2 6,2 3-1,-2 4-7,2 1 6,0 1-13,-2 1 14,-1-1-1,1 0-7,0 0 0,2 0-6,-2-1 8,2-1 0,-2-3 0,2 1 12,0-3-8,0-2 0,2-1-7,-2-2 7,2-1 5,-2-2-1,2-2-1,0-1-1,3-2-13,-1-2 7,0-2 0,2-3-6,-2 0-5,2-4 13,-1-2-6,1 0 7,0-2 6,0 1-8,-2 0-6,0 1 7,1 0-1,-1 2-6,0 0 1,-2 2 0,-2 0 7,2 2 0,0-1-1,-2 3-6,0 2-6,-2 1 14,2 1-7,0 4-6,-4 2 1,2 1 7,0 2 7,0-1-1,2 1-1,0 1-13,0-1 14,2 0-1,0-1-6,2-1-7,2 1 2,2-3 1,1-2 0,3 0 1,3-3 0,-1 1 0,19-4 1,0-3 0,-6-3 1,2-1 0,-6-2 0,2-3 1,-5 1 0,1 0 0,-4 1 0,-5 3 0,-4 0 1,1 1 0,-5 2 0,0 3 1,-2 2 0,2-2 0,-4 4-1,0 0 1,0 0 1,0 6-1,-2-1 0,2 3 0,-2 1 0,-2 0 0,2-1 0,2 2 0,-2 0 0,0-1 0,2 1 0,-3-3-1,6-2-2</inkml:trace>
  <inkml:trace contextRef="#ctx0" brushRef="#br0" timeOffset="67781">11493 422 18,'-6'-1'4,"-1"0"-1,-3-1 0,0 1 0,-3 0-1,3-1 1,4 2-1,-1-1 0,5 0-1,0 1 1,-2 0-1,2 1-1,2 2 0,0-3-2</inkml:trace>
  <inkml:trace contextRef="#ctx0" brushRef="#br0" timeOffset="67991">11669 566 16,'0'1'3,"-3"1"0,3 1 0,0 1 0,-2 2 0,2 0-1,-2-1-1,2 1 1,0 0-1,0 1 0,0-1 0,0 1 0,0-3 0,0 2 0,0-1 0,2 1 0,-2-3 0,2 0 0,-2-1-1,3-1 0,1-2 0,0-1 1,2-2-1,2-2 0,1-1 0,-1 0 0,2-1 0,1-1 0,-1 1 0,-2 1 1,0 0-1,1 2 0,-1 0 1,-2 1-1,0 1 0,1 1 0,-1 0 0,2 2 0,-4 1 0,2 1 0,-1 2 0,1-2 1,0 2-1,0-1 0,0 1 0,3-1 0,-3-1 0,2 2 0,-2-3 0,3 0 0,-1-1 0,-2 0 0,2-1 0,-1-1 0,1-2 0,-2 1 0,0-2 0,0 0 0,-1 0 0,1-1 0,-2-1 0,0 0 0,0 0 0,2-1 0,-2 1 0,-1 0 0,1 1 0,-2 1 0,0 1 0,0 0 0,0 1 0,0 2 0,-2-1 0,-2 4 0,2 1 0,-2 4 0,-2 5 0,-2 2 0,-1 3 0,1 4 1,0 5-1,0 4 1,2 1 0,-1 4-1,3 3 0,0 2 0,2 0 1,0-2-1,-2 0 1,0-2-1,0-2 0,0-4 0,0-2 7,-2-3-7,-2-3 12,-3-3-14,-1-2 7,-4-3 6,-3-4-2,0-3-1,-1-2-7,-1-3 12,1-2-14,1-3 0,1-2 0,1-3 0,3-1 13,-1-3-1,1 0-2,4-2-1,-1 0-13,3-1 6,2-1-12,0-1 1,4-2 0,0 0 0,4 1 1,0-2 0</inkml:trace>
  <inkml:trace contextRef="#ctx0" brushRef="#br0" timeOffset="68870">12132 398 15,'2'0'3,"-2"0"0,0 2 0,-2 4-1,2 2 0,-2 3 1,0 2-1,0-1-1,0 2 1,-3 1 0,3-1-1,2 2 0,-2-5 0,0 1-1,0-3 0,2-1 1,0-1 0,-2-2-1,0-2 0,2 1 0,-2-3 1,2 1-1,0-1 1,2-2-1,-2 1 1,-2-2 0,2 1-1,2-4 1,-2-2-1,6-3 0,2-2 0,3-1 0,-5 6 0,2-1 0,3 0 0,-3 0 0,0 0 0,3 2 0,-3 0 0,2 0 0,-2 3 0,-1-1 0,-1 3 0,0 1 0,0 1 0,-2 3 0,0 1 0,-1 0 0,-1 2 0,0 1 0,-2 2 0,0-2 1,2 0-1,-2 0 0,0-1 0,0 0 0,0-1 0,0-1 0,0-2 1,0-1-1,0 1 0,0-1 0,0-1 0,0 0 0,0-2 0,0 0 0,0-1 0,2-3 0,0-1 0,0-1 0,2-1 0,2-1 0,-2 1 0,3-2 0,1 3 0,-2-1 0,0 1 0,1 0 0,1 2 0,-2-1 0,2 1 0,-2 3 0,1-1 0,-1 3 0,0 2 0,0 1 0,1 1 0,-3 0 0,2 2 0,0 1 0,-2-1 1,2 1 0,-1 0 0,1 0-1,0-1 0,-2-1 0,2 1 0,-2-1 0,3-2 0,-3 1 0,0-1 0,0 0 0,0-2 0,0 0 0,0-2 0,1 0 0,-1-2 0,0 1 0,0-3 0,2-1 0,-2 1 0,3-2 0,-3-1 0,2 1 1,0 0-1,0 0 0,-2 1 0,1 0 0,-1 1 0,0 2 0,-2-1 0,2 1 0,-2 1 0,0-1 0,0 2 0,0 1 0,2 0 0,1 1 0,1 2 0,0-2 0,0 1-1,2 2 1,1-2 0,3 1 0,1 1 0,1-1 0,21 2 0,-4-2 0,0-1 0,0-4 0,-2 0 0,0-3 0,-14 2 0,-1 1 0,-1-2 0,-1 1 0,0-1 0,-1 0 0,-3-1 0,2 0 0,-3 1 0,1-1 0,-4-1 0,2 1 0,-4 0 1,0-1-1,0 0 0,-4 0 0,0 0 0,-2-1 0,2 2 0,-4-1 0,0 0 1,-1 1-1,1 1 0,0 0 0,-9-2 0,3 2 0,0 3 0,1 3 0,1 1 0,0 2 0,1 2 0,5 2 0,-4 2 0,0 0 0,1 2 0,3 1 0,2-1 0,0 1 0,2 1 0,4-1 0,3 0 0,5-1 0,-2-2 0,-1-6 0,5-2 0,3 2 0,1-3-1,3 1 0,2-2 0,-1-1 0,3 1 0,-2-2 1,0-1-1,-1-1 1,1 0-1,-2-1 0,-2 1 1,-1-3 0,-1-1 1,-3 0-1,1 0 1,-3-1-1,-2-1 1,1-1-1,-5 1 1,0-1-1,0-1 1,-4 1 0,3-1-1,-5 1 1,0 0-1,0 2 1,-3 0-1,1 2 0,0 1 0,-4 1 0,0 2 0,-2 2 0,-3 1 0,-1 1 0,2 3 0,-3 1 0,3-2 0,-1 2 0,1 2 0,0 0 0,2 1 0,1-1 0,1 0 0,0 1 0,2 0 0,2 0 0,2-1 0,0-1 0,2 0 0,0-3-1,4 0 1,0-2 0,0-1-1,3 0 0,-1-2 1,0-1 0,1 0 0,1-2 0,-2-2 0,2 1 0,-1-2 0,-1 1 0,0 0 1,-1 0-1,-1 1 0,0 2 0,-2 1 1,0-2 0,-2 2-1,2 1 0,-2-2 0,1 2 0,-1 1 1,0 1-1,0 2 0,-2 0 0,2 2 0,-2-1 0,0 2 0,0 0 0,0 0 0,0 1 0,0 0 0,0-1 0,0 1 0,0-2 0,0 0 0,2 1-1,0-3 1,0 1 0,4-3-1,-2 0 1,5-2 0,-1 0 0,0-3 0,3 1-1,-1-3 1,2 0-1,-1-2 0,1 0 1,17-8 0,-6 2 0,-3 3 0,-1 4 0,-7 3 0,1 0 0,-5 3 0,2 0 0,-3 3 0,-3 2 0,0 0 0,0 2 1,-6 1 0,2 1-1,-2 0 0,-2 2 0,-4-2 0,1 1 1,1 0-1,0 1 0,0-3 0,2-3-1,1 0 0,1-1-1,7 0 0</inkml:trace>
  <inkml:trace contextRef="#ctx0" brushRef="#br0" timeOffset="70308">13671 386 17,'2'-2'3,"-2"1"1,0 0 0,0 0-1,-2-2 0,-1 1-1,1 0 0,-2-2 1,2 2-1,0 0 0,0-1-1,0 2 1,0 0 0,2 0-2,0 1 0,0-1 0,0-1 0,0 2 1,-2-1 0,2 1 0,0 0 0,0 0 0,0 0 0,-2 1 0,2 1 6,-2-1-1,0-1-7,0 1 6,0-1 0,2 1 5,0 1-14,-3 2 7,-1-1-7,2 2 7,-2 0-6,2 0 13,-2 2-14,0 2 13,2 0-7,-2 0 6,1 2-8,1-1 7,0 2-1,2-2-14,0 1 8,2-2-7,0 0 8,1 1-7,1-3 1,2-3 1,2-1 0,0-2 0,1-2 0,1-2 1,0-1 1,1-1 0,1-2-1,1-1 1,-1-2 0,-2 0 1,3-2 0,-3 2 0,0-2 0,-1 2 0,-1-2 1,0 2 0,0 0 0,-1 1-1,-1 1 0,-2 2 1,0 0 0,0 2 0,-2-1 0,0 2 0,1 0 0,-1 1-1,0 0 1,0 2 0,0 1 0,-2 2 0,2 2 0,0 1-1,-2 1 1,0 0 0,-2 0-1,2 1 1,0-1 1,-2 1-1,2-1 0,0 0 0,0-1 0,0-1 0,2 0 0,-2 0 0,2-3 0,2 2-1,-2-3 1,4-1 0,1-1 0,-1-1-1,0-1 1,0-2 0,2 2 0,1-2 0,-1 0 0,-2 2 0,2 0 0,-1-1 0,-1 2 0,0 1 0,-2-1-1,2 1 1,-1 1 0,-1 1 0,0 1 0,0 1 0,0 1 0,2 0 1,0 2-1,1 0 0,-1 0 1,0-1-1,2 1 1,-1 0-1,1-1 7,0-1-7,2 0-1,15 0 0,-4 0 0,0-4 0,1-1 0,1-2 0,0 0 0,-2-2-1,-3 1 0,-1 0 0</inkml:trace>
  <inkml:trace contextRef="#ctx0" brushRef="#br0" timeOffset="71035">14669 416 23,'0'0'5,"0"0"-1,0 0-1,0-2 0,0 0 0,-2 1 6,2 0-1,-2 0-1,2 1-7,0-2 6,0 2-8,-2-1 1,2 1-1,0-1 0,0 1 0,0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33.8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14,'0'0'2</inkml:trace>
  <inkml:trace contextRef="#ctx0" brushRef="#br0" timeOffset="63">2 3 14</inkml:trace>
  <inkml:trace contextRef="#ctx0" brushRef="#br0" timeOffset="3482">2134 107 15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18.7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539 95 14,'0'0'3,"0"0"-1,0 0 0,0 0-1,0 0 1,0 0 0,0 0 0,0-1 0,-4-1-1,2-2 0,-1 2 0,1-1 0,0-1 0,0 2 0,0-2-1,0 1 1,0-1 0,2 1-1,-2 0 0,2 1 1,-2 0 0,2-1 0,-2 1-1,2 1 0,0 0 0,0 0 1,-2 0 0,2 1-2,0-2 1,-2 2 0,2-1 0,0 1 0,0-1 1,0 1-2,0 0 1,0 0 0,0 0 0,0 1 0,0-1 0,0 0 0,0 0 0,0 0 0,-2 0 0,2 1 1,0-1-1,0 0 0,0 0 0,0 0 0,2 2 0,-2-2 0,0 0 0,0 0 0,0 0 0,0 0 0,0 0 0,0 0 0,0 0 0,0-2 0,0 2 0,0 0 0,0 0 0,0 0 0,0 0 0,0 2 0,0-2 0,0-2 0,0 2 0,0 0 0,0 0 0,0 0 0,0 0 0,0 0 0,0 0 0,0 0 0,0 0 0,0 0 0,-2 0 0,2 0 0,0 0 0,0 0 0,0 0 0,0 0 0,0 0-1,0 0 1,0 0 0,0 0 0,0 0 0,0 0 0,0 0 0,0 0 0,0 0 0,0 0 1,0 0-2,0 0 1,0 0 0,0 0 0,0 0 0,0 0 0,0 0 0,0 0 0,0 0 0,0 0 1,0 0-2,0 0 1,0 0 0,0 0 0,0 0 0,0 0 0,0 2 1,0-1-1,-2-1 0,2 1 0,0-1 0,-3 1 1,3 0-1,0-1 1,0 0-1,-2 1 0,2-1 0,0 1 0,-2-1 0,2 0 0,0 0 0,0 2 0,0-1 0,-2 1 0,0 2 0,0 0 0,0 1 0,0 1 0,0-2 0,2 1 0,-2 1 0,0-1 0,2-2 0,-2 0 0,2 2 0,-2-1 0,2-2 0,-2 0 0,2 1 0,-2-1 0,2 1 0,-3 0 0,3-1 0,-2-1 0,2 0 0,-2 2 0,2-2 0,-2-1 0,2 1 0,0-1 0,0 1 0,2-1 0,-2 0 0,2 1 0,3-1 0,-1 0 0,2 0 0,0 0 0,2-1 0,3 0 0,-1 0 0,0 1 0,3 0 0,-3 0 0,3 1 0,-3 1 0,2 2 0,1 1 0,-1 0 0,-2 1 0,1 1 0,-1 1 0,-2 2 0,1 0 0,-1 0 0,-2 2 0,-2 1 1,0 0 0,1 1-1,-5 0 0,0 0 0,-3 1 0,-1-1 0,0-2 0,-2 1 0,0 0 0,0-1 0,-3-3 0,3 0 0,-2-1 0,2 1 0,-3-5 0,3 1 0,0-2 0,-2 1 0,1-2 0,1-1 0,0-1 0,0 0 1,0 0-1,-1 0 0,1-1 0,0 0 0,0 0 0,2-2 0,-2 1 0,1-1 0,-1 0 0,2 0 0,0 1-1,0-2 0,0 1 0,-1-1-1,1-1 1</inkml:trace>
  <inkml:trace contextRef="#ctx0" brushRef="#br0" timeOffset="1171">597 65 16,'2'-1'3,"2"-1"-1,0-2 1,4 2-1,1-2-1,1 0 1,0 0 0,1 0-1,-1 0 0,0 1 0,1-1 0,-1 1 0,0 0 0,1 1-1,-1 0-1</inkml:trace>
  <inkml:trace contextRef="#ctx0" brushRef="#br0" timeOffset="1426">998 270 15,'0'0'2,"0"0"0,0 0 0,0 1 0,0 1 0,0 5 0,0 3-1,0 3 0,0 3 1,0 2 0,0 1-1,-2-1 0,0 1-1,2 0 1,-2-1 0,-2 0 0,1-1 0,1-1-1,0 0 1,0-3-1</inkml:trace>
  <inkml:trace contextRef="#ctx0" brushRef="#br0" timeOffset="1756">1167 208 14,'0'1'2,"-2"2"0,0 0 1,-2 4-1,2 1 0,-2 3 0,2 0 0,0 2 0,0 3 0,2 0-1,0 0 0,0 0 0,2 0 0,2 1 0,0-2 0,2 0 0,1-2 0,1-2 0,0-3-1,4-1 1,1-2-1,-1-3 0,3-2 0,-1-2 0,1-3 0,-3 1 0,3-2 0,-3-2 0,0-2 0,-3 2 0,-1-1 0,-2 1 0,0-3 0,-4 1 0,1-2 0,-6 1 1,-1-1-1,-2-1 0,-2 4 0,-3-1 0,-1 0 1,0 2-1,-1 0 0,-1 1 0,1-1 0,1 2 0,0 0 1,1 0-1,3 2 0,0-1 0,-1 0-1,5 2 1,0-1-1,2 1 0</inkml:trace>
  <inkml:trace contextRef="#ctx0" brushRef="#br0" timeOffset="2121">1457 163 15,'0'1'3,"0"-1"0,0 0 0,0 2-1,0-1 0,0 2 0,2-1 0,-2 0 0,0 3 0,0 3-1,-2 3 0,2 3 0,0 2 0,-2 1 0,2 2 0,-2 0-1,2-1 1,2 0 0,0-1 0,2-1 0,0-1 0,2-1-1,3-2 0,-1 0 0,0-3 1,3-2-1,-1-1 0,2-3 0,1 0 0,-3-2 0,0-1 0,3-1-1,-5-2 2,0 0-1,1-2 0,-3-1 0,-2 0 0,-2 1 0,0-2 0,-2-1 0,-4-1 0,-2 0 0,-2 1 1,-3-1-1,-1-1 1,-1 1 0,1 0 0,-2-2-1,-1 3 1,3 1 0,-3 0-1,3 0 0,1 1 0,1 1 1,2-1-1,0 2-1,1 0 0,1 0-1,4 2 0,0-1 0</inkml:trace>
  <inkml:trace contextRef="#ctx0" brushRef="#br0" timeOffset="2729">1862 147 13,'0'0'3,"0"0"0,0 0-1,0 0 0,0 0 0,0 0-1,0 1 0,-2 0 0,0-1 0,2 1 0,0-1 0,-2 1 0,2-1-1,-2 1 1,2-1 0,0 0-1,0 0 1,0 0 0,0 0 0,0 0-1,0 0 1,0 0-1,0 0-1,0 0 1,0 0 0,0 0 0,0 0 0,0 0 0,0 0 0,0 0 0,0 0 0,0 0 1,0 0-1,0 0 0,0 0 0,0 0 0,0 0 0,0 0 0,0 0 0,0 0 0,0 0 0,0 0 1,0 0-1,-2 0 0,2 0 0,0 0 0,0 0 0,0 0 0,0 0 0,-2 0 0,0 1 0,-2 4 1,0 1-1,-3 1 0,1 2 0,-2 1 0,2 2 0,-3 1 0,3 1 0,0 1 0,0 0 0,0 0 0,1-1 0,3 0 1,0-1 0,0 0-1,4-3 1,0 1-1,3-3 0,1-1 0,2-1 0,2-3 0,3-2 0,-3-1 0,5-1 0,-3-1 0,2-3 0,1 1 0,-3-1 0,1-1 0,-3 0 0,0 1 0,1-1 0,-5-1 0,0 0 0,-2-3 0,-2 1 0,-2 1 0,-2 0 1,-2 0-1,0 0 0,-4-1 0,0 2 1,-1 1-1,1-1 0,-2 1 0,-1 0 0,1 0 0,2 1 0,-1 1 0,1-1 0,2 3-1</inkml:trace>
  <inkml:trace contextRef="#ctx0" brushRef="#br0" timeOffset="5873">537 0 13,'0'0'2,"0"0"1,0 0-1,0 0-1,0 0 0,0 0 1,0 0 0,0 0-1,0 0 0,0 0-1,0 0 1,0 0 0,0 0-1,0 0 1,0 0-1,0 0 0,0 0 0,0 1 1,2-1 0,0 0-1,2 0 0,0 1 0,2-1 1,0 1-1,3-1 1,-1 0-1,2 0 0,3 2 0,-1-2 0,1 2 0,-1-1 0,-2 0 0,5 0 0,-3 1 0,1-1 0,-1-1 0,-2 1 0,1-1 0,-1 1 0,-4 0 0,3 0 0,-3-1 0,-2 0 1,-2 0 0,2 2-1,-2-1 1,0-1-1,0 0 1,-2 0-1,0 1 0,-2-1 1,-2-1-1,2 1 0,0 0 0,-2 0 0,0-1 0,2 1 0,-3 0 0,-1 0 0,2 0 0,-2 1 0,0 0 0,0 1 0,-1 1 0,-1 0 0,0 1 0,-3-1-1,3 1 1,-2-1 0,2 1 0,-3-2 0,3 1-1,-2 0 1,1 0 0,1 1 0,2-2 0,0 0 0,-1 1 0,1-2 1,2 1-1,0 0 0,0 0 0,2-2 0,0 1 1,0-1-1,0 1 0,2-1-1,-3 0 1,3-1 0,0 1 0,0-1 1,3-2-1,1 1 0,2 0 0,0-1 0,0 0 0,0 0-1</inkml:trace>
  <inkml:trace contextRef="#ctx0" brushRef="#br0" timeOffset="6575">206 220 13,'-2'0'3,"2"-1"0,-2-1-1,0 0 0,-3 1 0,3-1 0,-2-1-1,-2 1 0,2 0 1,-4-1-1,1 2 0,-1 1-1,2 0 0,-2 0 1,-3 2 0,1 1-1,0 3 1,-1-2-1,1 3 0,-2 1 1,-1 1 0,1-1-1,-1 0 0,3-1 0,2-3 0,1 2 0,1 0 0,0-1 0,4-1-1,0 1 1,4 1 0,0-2 0,4 1 0,0 0 0,5-1 1,1 0-1,3-1 0,1 0 0,1-1 0,1-1 0,1 0 0,0 2 0,-1-1 0,1 0 0,-5 1-1,1 1 1,-5 2 1,-4 3-2,-2 1 2,-1 3-1,-8 2 0,-1 0 0,-4 2 0,-3 0-1,-1-1 1,-3 0 0,-1-1 0,1-2 0,-1-1 0,-1-4 0,3-1 0,-1-3 0,2 0 0,3-4 0,0-1 0,3-3-1,1-2 0</inkml:trace>
  <inkml:trace contextRef="#ctx0" brushRef="#br0" timeOffset="6949">55 250 15,'-2'0'3,"2"0"0,0 0 0,0 0-1,0 0 0,-4 0 0,1 1 0,1-1 0,-2 1-1,2 3 0,0 3 0,-2 3 0,2 5 0,0 3 0,0 2-1,2 3 0,-2 1 1,4 1 0,0 0 0,0 0-1,0 0 0,0 0 0,2-2 0,0-1 0,0-1-1,1-1 2,-3-1-2,2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22.0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29 462 15,'-2'3'4,"2"1"-1,-2 2 0,0 0-1,0 1 1,0 1-1,0-1-1,0 1 1,-2 0 0,-1 1-1,3-1-1,-2 0-1</inkml:trace>
  <inkml:trace contextRef="#ctx0" brushRef="#br0" timeOffset="296">269 121 16,'0'2'3,"0"3"0,-4 3-1,2 2 0,0 3 0,0 2 0,0 2 0,2 0 0,2-1 0,0 0-1,2-1-1,2 1 1,3-4-1,-1 0 1,4-3 0,1-2-1,1-2 1,1-3-1,-1-2 1,1-1 0,-3-2-1,2-1 0,-1-1 0,-3 0 0,0-2 0,1-2 0,-5 0 0,0 0-1,-4 0 2,0-1-1,-4 0 0,-4 1 0,0 0 0,-4 1 0,-1 0 1,-1 1-1,-3 1 1,1 0 0,-3 2-1,3-1 1,-3 2 0,5-1-1,-1 1 0,3 0 0,0 1 0,2 1 0,-1-1 0,3-1 0,2 2 0,0-1 0,2 1-1,2 1 0,2-2 0,2 0 0,4 0 0</inkml:trace>
  <inkml:trace contextRef="#ctx0" brushRef="#br0" timeOffset="671">666 46 14,'0'0'3,"0"0"-1,0 0 1,0 0-1,0 0 0,0 0 0,0 0 0,0 0 0,0 0-1,0 0 0,0 0 0,0 0 0,0 0 1,0 1-1,0 3 0,0 0 0,0 2 0,-2 2 0,2 1 0,-2 1-1,-2 0 1,2 3-1,0 1 0,2 1 0,-2 2 1,0-1 0,0-1 0,0 1-1,2-1 0,0-1 0,2-1 0,-2 0 0,2-1 0,2-3 0,0 0 0,0-2 0,2 0 0,1-3 0,1-2 0,-2-1 0,4-1 0,-1-2 0,1-1 0,-2 0 0,1-2 0,-1-1 0,-2 1 0,0-3 0,-2-1 0,0 0 0,-1 0 0,-3 1 0,-3-2 0,1 2 0,-2-1 0,-2 1 0,0 0 0,-2-1 0,-1 2 0,3 2-1,-2-2 2,0 1-1,1-1 0,-1 2 0,2 2 0,0-2 0,-1 0 0,3 1 0,0 0 0,0 2 0,2-1-1,0 0 1,-2 2 0,2-1 0,0 1 0,2-1 0,-2 2 0,2-1 0,-2 0 0,2 1 0,0-1 0,0 1 0,0 0 0,0-1 1,0 1-1,2-1 0,0-1 0,2 1 0,0-1 0,2 0 0,2-1 0,3 0 0,1-1 0,1 1 0,3-2 0,-1 0 0,1 1 0,3-1 0,-3 1-1,1 0 1,1-1-1,-1 2 1,-3-1 0,1 2 0,-1-1 0,-1 0 0,-1 1 0,-1 1 0,-3 0 0,0-1 0,-2 2 0,-2 2-1,1-1 1,-1 2 0,0 2-1,-2 2 1,0 1 0,-2 1 0,2 3 0,-2 1 0,2 1 1,0 1-1,0-1 0,0 0 0,0-1 0,3-1 1,-1 0 0,2-2 0,0 0-1,0-3 0,3 0 0,1-4 0,2-1 1,1-2 0,-3-1-1,2-1 0,-1-1 0,1-2 0,-1-1 0,-3 0 0,0-1 0,0-1 0,-1-1 0,-3-2 0,0 0 0,-4-1 0,0 0 0,-2-1 0,-2 0 1,0 0-1,-3 0 1,1 0 0,-4 2-1,2-1 1,-3 2-1,-1-1 1,-1 3-1,1 1 0,-3 1 0,3 2 0,-2 0 0,-3 2 0,0 1-1,1 1 0,-3 2-2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32.2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265 35 14,'0'0'3,"0"0"0,0 0-1,-2-1-1,2-1 1,-2-2-1,0 2 1,0-2-1,0 2 1,0 0-1,0-2 0,-2 2 0,2 0 0,-2 1-1,-3-2 1,1 3 0,-2 0 0,-2 0-1,-1 1 0,-1 2 1,-5 0-1,3 2 0,-3-1 0,1 2 0,1 0 0,1 1 1,-1 0-1,1 0 0,1 0 0,1 0 0,2 0 0,1 0 0,1-1 0,2-2 0,2 2 0,2-1 0,2 0 0,0-1-1,2 2 1,4-1 0,0 0 0,2-1 0,1 1 0,1-2 0,4 2 0,1-2 0,1 2 0,-1-2 0,1 1 0,-1-1 0,-1 1 0,1 0 0,-3 0 0,-1 2 0,-3-2 0,0 2 0,1 1 1,-5-1-1,-2 1 0,-4 0 0,-2 0 0,-3 1 0,-1-1 0,-2 1 0,-1-1 0,-1-1 0,0 0 0,-1-2 0,1 0 0,-1-2 0,3 1 0,-2-2 0,1 0 0,1-1-1</inkml:trace>
  <inkml:trace contextRef="#ctx0" brushRef="#br0" timeOffset="500">81 0 15,'0'0'2,"0"0"1,0 5-1,-2 1 0,0 3 0,0 3 0,2-1-1,-2 2 1,2 2-1,0 3 0,0-1 0,0 2 0,0 2 0,2-1 0,-2 0 0,0 1-1,2 0 1,0 0 0,0-1-1,-2 0 0,2 0 0,-2-1 0,2-1-1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33.9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 0 15,'0'0'3,"0"0"-1,0 0-1,0 0 1,0 0-1,0 0 1,0 0-1,0 0 0,0 0-1,0 0 1,0 0 0,0 0 0,0 0 0,0 0 0,0 0-1,0 0 1,0 0 0,0 0-1,0 0 0,0 0 0,0 0 0,0 0 0,0 0 0,0 0 0,0 0 0,0 0 0,0 0 0,0 0 0,0 0 0,0 0 0,0 0 0,0 0 0,0 0 0,0 0 0,0 0 0,0 0 0,0 0 0,0 0 1,0 0-1,0 0 0,0 0 0,0 0 0,0 0 0,0 0 1,0 0 0,0 0-1,0 0 0,0 0 0,0 0 0,0 0 1,0 0-1,0 0 0,0 0-1,0 0 1,0 0 0,0 0 0,0 0 0,0 0 0,0 0 0,0 0 0,0 0 0,0 0-1,0 0 1,0 0 1,0 0-1,0 0 0,0 0 0,0 0 0,0 0 1,0 5-1,-4 1 0,2 0 0,-2 3 0,2-1 1,-2 1-1,-1 0 0,1 2 0,0-2 0,0 0 0,0 1 0,0-1 0,0 0 0,2 1 0,-1-1 0,1-2 0,0 1 0,0 0 0,0 2 0,0-2 0,2 1 0,0-2 0,0 2 0,-2-1 0,2 1 0,0-3 0,0 1 0,-2 0 0,2-1 0,0 0 0,0-1 0,0-1 0,0 0 0,0-1 0,0 0 0,0-1 0,0 0 0,0 1 0,0-1 0,0-1 0,0 0 0,2-1 0,-2 1 0,2 1 0,0 0 0,2-1 0,-2-1 0,5 0 0,-1-1-1,0-1 1,0 0 0</inkml:trace>
  <inkml:trace contextRef="#ctx0" brushRef="#br0" timeOffset="664">210 129 16,'0'0'3,"0"0"-1,0 0 0,0 0 0,0 1-1,-2 3 1,-2 2 0,2-1-1,-3 4 1,3 1-1,-2 0 0,2 1 0,-2 2 1,2 0-1,0 0 0,0 3 0,2-1 0,-2 0-1,-2 0 0,4 0 0,-2-1 1,0 1-1,-1-1 0,1-2-1,0-1 1,2-1-1</inkml:trace>
  <inkml:trace contextRef="#ctx0" brushRef="#br0" timeOffset="953">493 98 13,'0'0'3,"-2"0"0,2 1-1,-4 2 0,0 2-1,-2 1 1,2 0 0,-3 1-1,3 0 0,0 0 0,0 1 0,0-1 0,2 0-1,0 0 1,0 0 0,2 0 0,2 0-1,2-2 1,0 1 0,2 2-1,0-2 0,3 0 0,1 0 0,0 0 0,3-1 1,-1 1-1,1 0 0,1 0 0,0 0 0,-1-1 0,-1 2 1,1 0-1,-1 2 0,-2 0 0,-1 1 0,-1 2 0,-2 0 0,0 0 0,-4 0 0,1 1 0,-3 0 0,-3-1 0,-1 1 0,-2-1 0,-2-2 0,-2 1 0,-1-3 0,1-1 0,0-1-1</inkml:trace>
  <inkml:trace contextRef="#ctx0" brushRef="#br0" timeOffset="1884">549 119 16,'2'0'3,"0"-2"0,2 1 0,0 0-1,3-1 0,-1 1 0,2-2 0,0 1 0,3 0-2,-1-1 1,0 1 0,1 1 0,1-1 0,-1 0 0,-1 0-1,-2 1-1</inkml:trace>
  <inkml:trace contextRef="#ctx0" brushRef="#br0" timeOffset="2124">921 133 15,'0'0'3,"0"0"-1,0 0 0,0 0-1,0 0 1,0 0-1,-2 1 0,0-1 0,0 1 1,-2 1-1,2 2 0,-2-1 0,0 3 0,2 0 0,-3 1-1,3 0 1,0 2-1,2 0 1,-2 2 0,4-1-1,-2 0 1,2-1 0,0 3 0,3-3 0,-1 0-1,4 2 1,0-4-1,3 0 0,1-2 0,3-1 0,-1-2 0,0 1 0,3-2 0,0-4 0,-1 1 0,-1-3 0,1 1 0,-1-2 0,-3 0 1,0-1-1,1 0 1,-5 0-1,0-1 0,1-1 0,-5-1 0,0 0 0,-4 1 0,-4-2 1,0 2 0,-7 0-1,1 0 0,-2 0 0,-1 1 1,-1 1-1,-3 1 1,1 2-1,-1-1 0,0 1 1,3 2-1,0 1 0,-1 0 0,3 1-1,1 0-1,-1 1 0</inkml:trace>
  <inkml:trace contextRef="#ctx0" brushRef="#br0" timeOffset="2670">1389 250 15,'-2'1'3,"0"3"0,0-1 0,2 3-1,-3 2 0,1 0 0,-2 0 0,2 3-1,-2-1 1,2 2-1,-2-2 1,2 1-1,-2-2 0,2 1 0,-3-1 0,3 0-1,-2-1-1</inkml:trace>
  <inkml:trace contextRef="#ctx0" brushRef="#br0" timeOffset="8466">1327 267 13,'0'0'2,"2"2"0,-2 0 0,2-1 0,-2 1 0,0 2 0,-2-2-1,0 2 0,0-1 0,0 1 0,-3-1 0,1 1 0,-2-1 0,2 0 0,0-1-1,0 0 0,2-1 0,0 1 0,-1-2 0,3-3 0,0 2 0,0-1 0,3-2 0,1 1 1,0 0-1,2 0 0,-2 1 0,0 0 0,3 2 1,-3-1-1,0 2 0,0 2 0,0 0 0,-2 2 0,0 2 1,0 2 0,-2-1-1,0 0 1,-2 3 0,-2-1 0,0 3-1,0-2 0,0 0 0,-3 0 0,-1-2 1,2 0-1,0-2 0,0 0 0,1 0 0,1-2 0,0-3 0,2 1 0,0-3 0,0-3 0,2 1 0,2-2 0,0-1 0,2-4 0,2 1 0,1 0 0,1 0 0,-2 0 0,2 2 0,-1 0 0,1 2 0,-2-1 0,-2 3 0,0-1 0,0 2 0,1 1 0,-3 2 0,-2 1 1,-2 1-1,0 3 1,-3-1-1,1 1 0,-2 0 0,-2 0 0,2-2 0,-3-1 1,3 0 0,0 1-1,0-3 0,-1-1 0,3-2 0,0 0 0,0-2 0,2 0 0,0-3 0,2-1 0,0 0 0,2-2 0,0 2 0,0 0 0,2-1 0,0 1 0,1 2 0,-1 1 0,0 0 0,0 2 0,2 2 0,-2 1 0,3 1 0,-3 2 0,2 0 0,-2 1 0,0 0 0,2 2 0,-2-2 0,-1 0 0,1 1 0,-2-1 0,-2-1 0,2 0 1,-4-1-1,2 1 0,-4-1-1,-1-1 1,1 1-1,0-3-1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25.6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267 298 16,'0'-2'3,"-2"-2"-1,0 0 1,-2-2 0,0-1-1,0 0 0,0-3 0,-3 2 0,1 0-1,-2-1 0,0 1 0,-3 0 0,1 1 0,-2 0 0,-1 2 0,3 2 0,-3 3 0,3 1 0,0 1-1,1 4 0,-1 2 0,2 2 0,0 2 0,1 2 0,1 2 1,0 1-1,4 0 0,0 2 0,2-2 0,0 1 0,2-2 0,2-2 0,2 0 0,0-2 0,3 0 0,1-1 0,2 0 1,1 0-1,-1-1 0,1 1 0,1-2 0,-1 1 0,-1 2 0,-2 1 0,1 0 0,-3 1 1,-2 1-1,-2 0 0,-2 2 0,-4-1 0,-2 2 0,-2-1 0,-2 0 0,-1-3 0,-1-3 0,0 0 0,-3-2 0,1-2 0,-1-4 0,1-1 0,-2-2 1,1-3-1,1 1 1,-1-2-1,3 1 0,0-2 0,-1 2 0,1-1 0,2 0 0,-1 1 0,3 0 0,0 1 0,2-1-1,0 2 0,0-1 0,-1 1-1</inkml:trace>
  <inkml:trace contextRef="#ctx0" brushRef="#br0" timeOffset="468">358 446 18,'0'0'3,"0"2"0,2 3 0,-2 2 0,2 1 0,3 2-1,-1 1 0,0 0-1,2 2 1,0 0-1,2 0 0,1-2 0,1 1 0,0-4-1,3-2 1,1-1-2,-1-4 1,1-2 0,-1-3 0,-1-2 0,0-1 0,1-3 0,-3-1 0,-2 0-1,1-2 1,-3 0 0,-2 0 0,0 1-1,0 0 2,-2 0 0,3 2-1,-5 1 0,0 0 1,0 2-1,0 2 1,2 1-1,-2 2 0,4 2 1,-2 2 0,4 5-1,0 4 0,0 3 0,1 3 1,1 4-1,0 3 1,3 8-1,1 3 0,-2 2 0,3 4 1,-1 3 0,-2 2 0,3 2-1,-1 1 0,-1-2 0,-3 2 0,0-1 0,-4-2 0,0 0 1,-4-2-1,-2-2 0,-2-3 0,-2-4 0,-2-2 1,2-6 0,-5-4 6,1-3-8,2-6 1,-3-3 6,1-4-7,2-5 7,-1-2-1,1-5-7,2-7 0,2-2 7,0-3-8,2-4 1,2-4 0,0-1 0,2-5 1,2 0 0,2-4 0,-2-1 0,2 0-1,0-1 0,1 2 1,-1 0-1,0 4 0,0 0 1,1 6 0,1 0 0,-2 3 0,0 1-1,2 2 0,-1 0 1,1 0-1,0 2 1,0-1 0,1 0 0,-1-1 0,0 2 1,1-2 0,1 2 0,-2 0 0,-2 1 0,3 0 0,-3 2 0,0 1 1,-2 2 0,-2 0 0,2 2 0,-2 1-1,-2 1 0,3 2 1,-6 0 0,3 4 0,-2 2-1,0 3 0,0 2 1,-2-1-1,4 1 0,0 1 0,0 0 0,2 0 0,2-1 0,0 0 0,3 0 0,1-2 0,0 1 0,1 0 0,1-2 0,0 2 0,1-1 0,1 1 0,0-1 0,1 0 0,-3 2 0,0 1 0,-1-1 0,-1 2 0,-2 0 1,-4 3 0,0-2 0,-4 1-2,-2 2 2,-2 1-1,-2-2 0,-1 1 0,-1 0 0,0-4 0,-1 0-1,1-2 1,2-3-1,-1-3 0,1-2-1,2-6 0</inkml:trace>
  <inkml:trace contextRef="#ctx0" brushRef="#br0" timeOffset="1310">1037 85 18,'0'0'4,"0"1"0,0 4-1,-2 2 0,2 1 0,2 5 0,0 3 0,2 5-1,2 2 0,2 3-1,1 2 1,3 0-1,-2-1 0,3 0 0,-3 0 0,0 0 0,1-3 0,-1 0-1,3-1 0,-3-1-1,0-3 0,1-1-1</inkml:trace>
  <inkml:trace contextRef="#ctx0" brushRef="#br0" timeOffset="1513">1117 538 20,'0'0'4,"0"0"0,0 0 0,0 0 0,0 0-1,2 1-1,0-2 1,3-2-1,1 0-1,2-3 0,4-1-1,3-2-1,1-2 0,5 1 0</inkml:trace>
  <inkml:trace contextRef="#ctx0" brushRef="#br0" timeOffset="1876">1471 529 13,'0'0'3,"0"0"0,0 0-1,0 0 0,0 0 0,0 0-1,0 0 1,0 0 0,0 0-1,0 0 0,0 0 0,0 0 1,0 0-1,0 0 0,0 0 0,2-1 0,2 0 0,4-4 0,1 0 0,1-2 0,2 0-1,1-1 0,-1-3 1,3 1 0,-3-1-1,3-2 0,-3 1 0,0-1 0,1-1 0,-3 0 0,-2 1 0,1 0 0,-5 2 1,0 0-1,-2 1 0,-2-1 0,-2 3 0,-2 0 0,-2 1 0,-1 1 0,1 3 0,-2 0 0,0 2 0,-1 1 0,-1 3 1,0 0-1,-1 3 1,3 2-1,-2 1 0,2 2 0,-1 2 1,3 0-1,-2 3 1,4-1-1,-3 0 0,3 0 0,0 0 0,2-1 0,2 0 0,0-2 0,2-1 0,0 0 0,4-3 1,1-2-1,1-1 0,2-2 1,3-2-1,-1-2 0,3-2 0,1-1 0,1-2 0,-1-1-1,3 0 1,-3-1 0,3 0 0,-2-2 0,-1 2 0,1 0 0,-1-1 0,-3 1 0,1 0 0,-2 1 0,1 0 0,-1 0 0,1 1 0,-3 1 0,0 1 0,-1 0 1,-3 2-1,2 1 1,0 3 0,1 1 0,-3 2-1,0 1 0,0 1 0,3 2 0,-5 0 0,0 1 0,0 0 0,2 0 0,-2-2 0,-2 0 0,0-2 0,0-1 0,3 0 0,-3-1 0,0-1 0,0-1 0,0 1 0,-2-3-1,0 0 1,0-3 0,2 0 0,-2-1 0,2 0 1,-2-3-1,2 0 0,0-1 0,0 0 0,0 1 0,5 0 0,-3 1 0,0-1 0,0 1 0,2 1 0,2 1 0,1 2 0,-1 1 0,0 1 0,0 1 0,1 2 0,-3 0 0,2 2 0,-2 0 0,1 0 0,-1 1 0,0 0 0,0-1 0,0-1 0,1 0 0,-5-1 0,2 0 0,-2-1 0,0 0 0,0-1 0,0 1 0,0-1 0,-2-1 0,0 0 0,0-3 0,0 0 0,0-2 0,0 0 0,0-2 0,0-3 0,0-1 0,2-1 0,-2 0 0,4 2 0,-2-1 0,3 1 0,-1 2 0,0 2 1,2 1 0,-2 2-1,2 2 7,1 2-8,-1 2 0,0 2 7,2 1-7,-1 1 0,-1 1 0,0-1 1,0 1 0,0 0-1,3-1 0,-3 0 0,2-1-1,0-1 0,1 0 0</inkml:trace>
  <inkml:trace contextRef="#ctx0" brushRef="#br0" timeOffset="3450">1227 532 14,'0'0'2,"0"0"1,-2 1 0,2-1-1,0 1 0,0 1 0,0 3 0,2 0-1,-2 1 1,0 0 0,2 1 0,-2 0-1,2 2 0,2-2 0,0 0 0,0 1 0,1-1 0,-1 1 0,2 0-1,2 1 1,-2-1-1,1 1 1,-1-3 0,0 0-1,0 0 1,2-1-1,-1-2 0,1-2-1,0 1 0,3-1 0,-3-4-1,-2-1 1</inkml:trace>
  <inkml:trace contextRef="#ctx0" brushRef="#br0" timeOffset="3766">1171 579 17,'0'0'3,"0"0"-1,0 0 1,0 0 0,0-1-1,4-2-1,0-2 0,0 0 0,3 0 1,-1-1-1,2 0 0,0-1 0,1 1 0,1-1 0,0 1-1,-1-1 0,1 2-1</inkml:trace>
  <inkml:trace contextRef="#ctx0" brushRef="#br0" timeOffset="4354">2658 347 16,'-2'-1'3,"2"0"0,-2-1 0,-2 0-1,2-1 0,-2 0 0,-1 0 0,1 0-1,0 0 0,2-1 0,-2 2 0,0-1 0,2-2 0,-2 1 0,0 1-1,-1 1 1,3-2 0,-2 1 0,0-1-1,2 2 0,0-2 1,0 1-1,-2-1 1,0 0-1,1 0 1,-1 1 0,2-1-1,-2 2 1,2-2-1,-2 2 0,2-1 0,0 2 0,-2-2 0,2 2 0,-3-1 0,3 1 0,-2-1 0,0 2 0,0 0 0,0 0 1,0 0-1,-2 2 0,1 0 0,-1 0 1,2 1-1,-2 1 0,0 1 0,-1 2 0,1 2 0,0 0 0,0 3 0,0 0 0,-1 0 0,3 2 0,-2-1 0,2 0 0,2-1 0,0-1 0,0-1 0,2-1 0,2-2 0,0-1 0,2-2 0,2-1 0,2-3 0,3-4 0,-1-1 0,3-2 0,-1-1 0,2-1 0,1-1 0,-1-1 0,1 1 0,-1 0 0,-1 1 1,1 1-1,-1 1 0,-1 1 1,3 1-1,-3 3 0,0 2 1,1 1 0,-1 2 0,1 1 0,-3 1-1,2 1 1,-1 1-1,-1-1 0,2 1 1,-1-2-1,-1 2 0,0-1 0,1-1-1,1-2 1,-1 0 0,1-2-1,0-1 0,1-3 0,-1-1 0,1-1 0,-1-2 0,-2 0 0,1-2 0,-3-2 0,0-1 0,-2-2 0,-1-3 0,-3-1 0,0-2 1,-2-3-1,0-3 0,-2-2 1,0 3 0,-1-1 0,-1 2 1,2 3 0,-2 2 0,0 2 0,0 3 0,2 2 0,-2 2 0,2 3 0,0 4 0,-1 7 0,1 5 0,2 6 6,-2 4-1,2 4 6,0 3-14,2 2 6,0 0 0,1-1-1,1 1 0,0-1-7,0-3 0,0 0 0,0-2-1,2-2 1,1-2 0</inkml:trace>
  <inkml:trace contextRef="#ctx0" brushRef="#br0" timeOffset="5071">2948 302 21,'0'-2'4,"0"0"0,0-3 0,4 2-1,0-2 0,2 2 6,2-1 5,3 1-14,-1 2 12,2-1-7,3 2 5,-1 3-13,3-1 6,-3 2-6,1-1-1,-3 2 0,3-1 0,-3 2 0,-1-1 0,-3 1 0</inkml:trace>
  <inkml:trace contextRef="#ctx0" brushRef="#br0" timeOffset="5446">3487 138 18,'0'0'4,"0"0"-1,-2 0 0,0 0 0,0 0 0,-2 0-1,-4 0 1,-3 2-1,-3 3 0,8-2 0,0 2 0,-5 2-1,3 1 7,0 3-7,-3 2 6,3 1 11,0 1-2,0 3-2,1 0-8,3 0 6,2-1 11,0 1 3,4-2-3,2 0-3,5-2-9,-1-2 11,4-2-9,5-2 5,1-2-15,3-2 19,2-3-16,0-1 0,-1-2 5,1-3-8,-2-1-12,-1-1 7,1 1-12,-2-1-17,-1 0 3,-3 2 3,-1-1 3,-3 0 2,-1 0 2,-4 1 1,-2 2 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36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 0 15,'0'0'2,"0"0"1,0 0-1,0 0 0,0 0 0,0 0 0,0 1-1,-4 3 0,0-1 0,0 3 1,0 0 0,0 2-1,0 0 0,2 0 0,2 3-1,-2-1 1,-1 2 0,3-1 0,3 1 0,-1-2 0,2 2-1,-2-2 1,2 1 0,2-2-1,0-1 0,1 1 1,3-4 0,-2 0 0,5-2-1,-3 1 0,2-3 0,1-1 0,-1 0 0,-2-2 0,1-1 0,-1 0-1,1-2 1,-3 2 0,0-3 0,-2 0 1,-2 0-1,1-2 0,-3 1 0,0-1 0,-2 0 0,0 0 0,-2-1 0,0 0 0,-3 0 0,-1 1-1,2-1 1,-2 1 0,-2-1 0,1 1 1,-1 2-1,2 1 0,-2-1 0,1 1 0,-1 2-1,2-1 2,2 2-1,0 0 0,0-1-1,1 1 1,1 1 0,0 1 0,2-1 0,2 1 0,0 0 0,1 0-1,3 1 1,2 0-1,0 0 1,5-1-1,-1 0 0,3 1 1,1-1-1</inkml:trace>
  <inkml:trace contextRef="#ctx0" brushRef="#br0" timeOffset="436">515 7 16,'0'-1'3,"0"1"0,-2-1-1,2-1 0,-2 2-1,2-1 1,-2 1 0,-2-1 0,0 1 0,-2 1-1,-3 0 0,3 2 0,-2 1 0,0 1-1,-3 0 1,3 1 0,0-1 0,0 3 0,-1 1 0,1 0-1,2 0 1,0 3-1,-1-2 0,3 3 0,0-1 0,2-1 0,2 1 0,0 0 0,2-2 0,2 1 1,2-3-1,3-1 0,1-2 0,0-2 0,5-2 0,-1-2 0,1-2 0,-1 0 0,3-2 0,-1 0 1,1-1-1,-3 0 0,1-1 0,-1 0 1,1 0-1,-3 0 0,-1 0 0,-1 0 0,-4 0 0,0 0 0,1 0 0,-3 0 0,-4-1 0,0 1 0,-4 1 0,-1-1 0,-3 1-1,0 2 1,-2-1 0,-3 0 0,3 2 0,-1-1 0,1 1 0,0-1 0,2 2 0,-1 0 0,3 0 0,2 0 0,0 1 0,0-1-1,4 1 1,0 0 0,2-1 0,4 1-1,0-1 0,4 1 0,3-2 0,1 1 0,3 1 0,2-1 0</inkml:trace>
  <inkml:trace contextRef="#ctx0" brushRef="#br0" timeOffset="4916">362 295 16,'0'3'3,"-2"2"0,0 4 0,0 0 0,0 1 0,0 2-1,-2 0 0,2 2-1,-2-2 0,0 2 0,-1-1 0,1 1 0,0 0-1,-2 0 0,2-1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37.7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60 0 14,'0'0'3,"0"0"0,0 0 0,0 0-1,0 0 0,0 0 0,0 0 0,0 0 0,-2 0 0,2 0 0,-2 0-1,0 0 0,-2 0 0,2 1 0,-3 1 0,1-1 0,0 2-1,0 1 0,0 0 0,0 2 1,0 0-1,0 1 1,-1 0 0,1 0 0,2 1 0,0 0 0,0 2 0,2-1-1,0 1 0,2 1 0,2 0 0,2 0 1,3-1-1,3 2 1,1-3-1,1 1 0,3-3 1,1-1-1,1-1 0,4-3 0,-3 0 0,3-2 1,-2-4-1,-1 1 0,1-3 0,2 0 0,-3-2 0,-1-1 0,-2-1 1,-3 1-1,-2 0 1,-3-2-1,-1 1 0,-4 0 1,-2 0 0,-2 0-1,-4-1 0,-4 1 0,-3 0 0,-1 1 0,0 1 0,-3 1 0,1 1-1,-3 1 0,1 2-1,-5 2 1,0 1 0,-4 1-1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9:40.5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45 88 13,'0'0'3,"-2"-2"0,2 1 0,-2-2-1,2 2 0,0-1 0,0 1 0,-2-2 0,2 2-1,0 1 0,-2-1 0,2 1 0,-2 1 0,0 0 0,-2 3 0,-3 2 0,3 1-1,-2 1 1,2 1-1,0 2 0,2-1 1,0 1-1,2 0 1,2 1-1,2-2 1,2 1 0,2 0 0,3-1-1,-1-1 0,5-1 0,-1 0 1,0-2 0,3-2-1,0-1 0,1-2 0,1-2 0,-3-1 0,3-3 0,-2-1 1,-1-1 0,1-2-1,-5-2 0,-2 0 1,-1-2-1,-1 1 1,-4-2 0,-2 1-1,-4-1 0,-2-2 0,-2 2 0,-3-1 1,-3 1-1,0 2 1,-3-2-1,1 1 0,-1 1 0,-1 3-1,-3 1-1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0:42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292 310 14,'0'-2'2,"-2"2"1,0-2-1,2-3 0,-4 5 0,0-2 0,0 0-1,2-2 0,-1 2 1,-1 0-1,2-2 0,-2 1 0,0 4 0,4-1-1,0 0 1,-2-1 0,0 1 0,2 0 0,-2-1 0,0-1 0,-2 2 0,-3-2-1,1 1 1,4 0-1,0-2 1,0-1 0,-4-1-1,0 0 0,3 3 0,-1-1 0,-2 0 1,0 0-1,2 2 0,-2-3 0,-1-1 1,3 2 0,0 3 0,-2-1-1,2-1 1,-2 0-1,1 2 0,-1-1 0,2 1 0,-2 0 0,2 0 0,-2 0 0,-1 0 0,3 0 0,-2 1 1,0-1-1,0 3 0,1 1 0,-3 1 0,2 0 1,0 0-1,-3 2 1,3 0-1,-2 0 0,2 3 0,-2-1 0,1 0 0,1 3 0,0 0 0,2 0-1,0 2 1,2 0 1,0 1-2,-1 2 1,6-3 0,-1 0 1,0-1-1,0 1 0,2-1 0,2-2 0,0-3 0,3-1 0,-1-1 0,0-4 0,0-1 0,3-2 0,-1-1 0,2-2 0,11-6 0,-4-2 0,-7-1 0,1-1 0,-5-1 0,0 0 0,-2 0 0,1 2 0,-5-1 0,0-1 0,-2 2 0,0 1 0,0 2 1,-2 4 0,2 3-1,-2-2 0,0 4 0,-3 2 0,3-1 0,0 3 1,2 0-1,-2 1 0,0 1 1,0 1-1,2 2 1,-2 0-1,2 2 0,0 1 0,2 1 0,0 1 0,0 0 0,0-2 0,4 15 0,1-4 0,1-2 0,-2-2 0,2-4 0,1-2 0,-1-3 7,0-2-7,0 0-1,1-3 0,-1-2-1,-2-1 0,3-1-1</inkml:trace>
  <inkml:trace contextRef="#ctx0" brushRef="#br0" timeOffset="842">625 254 15,'-2'1'3,"0"-2"0,0 2 0,0-1-1,-2 2 0,-3-1 0,3 2 0,-2-1-1,0 3 0,-2 1 1,-1 1-1,3-1 1,-2 4-1,2 0 1,0 1 0,-1 0 0,3 2 0,0-1-1,0 1 0,0-1 0,2 2 0,0 0 0,2-1-1,2 0 0,0 0 1,0-1 6,2 0-8,2-1 7,0-1-7,3-1 0,-1-2 1,0 0-1,3-2 0,1-2 0,0 0 0,3-2 0,12-1-1,-2-2 1,-3-1-1,-1 0 0,-2-1 0,-3 2 0</inkml:trace>
  <inkml:trace contextRef="#ctx0" brushRef="#br0" timeOffset="1248">931 315 17,'0'-1'3,"0"0"0,0 0-1,-2-4 0,0 2 0,0 0 0,0 3-1,0 2 0,-4 0 1,-1 1-1,1 6 0,-2 1 0,2 3 1,-5 1-1,3 2 0,0 0 0,2 2 0,-1-2 1,5 0-1,0 1 0,4-3 0,5-2 0,-5 0-1,2-2 1,2 0-1,4-1 0,1-2 1,-1-2 0,2-2-1,3-1 0,-1 1 0,3-4 1,-3-2-1,-1-1 0,3-1 0,-1-2 1,-3-2-1,3-2 0,-3 1 0,1-2 0,-3 1 0,2-2 0,-3-2 0,-1 2 0,-2-1 0,-2 2 0,2 1 0,-4 0 0,1 3 0,-1 1 0,0 2 0,-4 1 0,4-1 1,-4 4-1,2-1 0,0 4 0,0-2 0,0 0 0,-2 6 1,-3 3 0,1 2 6,2 0-1,-4 2-7,2 2 6,4 0 0,-2 0-1,0 0-1,2 1 0,2-1 0,-2-1-7,2-2 13,2 0-7,2-3-7,-2-2 1,0-1 0,1-2 7,1-2-7,0-3 1,2-2 0,-2-2 7,5-2-7,-3-4 0,0 2 7,3-3-7,-5-2 0,2-1 7,-2 0-7,3-2 1,-3 0 0,-2 1 0,0 1 0,-2 3 0,0 3 8,0-1-7,-2 1 0,2 5 6,-2 1-1,-2 5 0,2-1 12,2 3-2,-2 1 4,3 1-14,-1 1 5,0 1 6,-2 2 4,2 1-15,0-1 12,0 1-2,0-1-8,0 1 6,0-1-2,0 0-7,0-1-13,4 7-12,-1-4 2,-1-2 1,-2-4 2</inkml:trace>
  <inkml:trace contextRef="#ctx0" brushRef="#br0" timeOffset="2075">1465 310 16,'0'0'3,"0"0"0,0 1 0,0 5 0,2 2-1,-2 3 0,0 3 0,0 5 0,2-2-1,-2 3 1,-2-1 0,2-2 0,0-1-1,2-2 0,-2-2-1,0-2 0,0 0 1,2-3 0,-2-1 0,2-4 0,0-1 0,-2 0 0,0 0-1,0-1 0,2-2 1,0-1 0,0-3-1,2-2 0,3-2 0,-3-2 0,2-4 0,0 2 0,3-1-1,1-1 2,0-1-1,1 3 0,1 0 0,0 3 0,-1 3-1,-1 2 2,-2 4-1,1 1 0,-1 1 0,0 3 0,-2 7 1,3-1 0,-5 3-1,0 1 1,-4 1 0,0-1-1,-2-1 0,2 1 0,0-2 1,-2-1 6,0-1-7,0-1-1,0-3 7,2-1-7,0-1 0,0-1 0,0-2 0,-3-1 0,3 1 7,3-6-7,-3 0 0,0-2 0,2-2-1,0-2 1,0-3 0,4 1 0,-2-2 0,4 0 0,3 3 0,-1 0 1,-2 3-1,-1 1 1,3 1 0,-6 2 0,2 2-1,0 1 1,3 1 0,-3 4 0,2 3 0,-2 2 0,1 3 0,-3 1 7,0-1-1,-2 1-1,2-1-7,0-1 13,-2 2-1,2-1-14,-2-3 7,1 0-7,-1-1 0,0-1 0,0-2-1,4 1 0</inkml:trace>
  <inkml:trace contextRef="#ctx0" brushRef="#br0" timeOffset="2870">2034 286 16,'0'0'3,"0"0"0,0 0 0,0 0 0,0 0 0,0 0-1,0 0 0,0 0 0,0 3-1,0-2 1,0 2 0,0 1 0,2 2 0,-2 3-1,2 3 0,-2 1 0,-2 3 0,2-8 0,-2 2 0,2 2 0,-3-2-1,3 1 0,0-1 1,0 1 0,0-2-1,0-1 0,3-1 0,-3-1 0,2-1 0,0-2 0,2-2 0,0-2-1,6-4 0,1-3 1,-1-1-1,-2-1 0,1-4 0,-3-2 1,0 1 0,2-1 0,-2-1 0,3 1-1,-3 5 1,0 4-1,0 0 0,-2 0 1,-1 2 0,-1 6 1,0 2-1,0 1 0,0 3 1,2 3 0,0 1 0,2 4 0,-2-1 0,1 3 0,-1-1 0,0-1 0,2 0-1,0 0 1,0-1-1,3-1 1,-1-1-1,0-3 0,1-2 0,-1 0 0,0-4-1,4-1 1,-1-5-1,3-1 0,-1-2 1,-1-2 0,1-4 0,-5-1 0,4-2 0,-1-2-1,-3-2 0,0-1 0,0-2 1,-4-3 0,3-2 0,-3 0-1,-4 0 1,2 1-1,-2 1 1,-2 3 0,0 4-1,0 0 1,0 5 1,-3 3 0,5 4 0,-4 4 0,0 1 0,2 3 0,0 5 0,-4 2 6,0 4-1,-1 1-7,-1 3 6,4 1 0,0 3-7,2 0 6,0 0 0,2-1 6,-2 3-2,2-1-1,2 0-7,0-2-6,0-3 7,4-1-7,-2-1 1,2-2 0,3-2 0,-1-2 0,0-2 0,5-1 1,-1-3 0,1-3 1,1-1 0,3-2 0,-1-2 1,1-3-1,1 0 1,1-2 1,-3 0-1,3-3 1,-2 3 1,-3-1 0,1 1 0,-5-2 0,-2 2 0,-2 4 0,-2 0 1,-4 1 0,0 2 0,0-2 0,-2 1 0,-4 1 0,0 2 0,-2 0 0,-3-3 0,3 2-1,-2 4 1,-3-2 6,1 2-7,2 2 6,-3 0-7,3 1 0,0 0 0,-3 3 1,3 2 0,-1-2-1,3 1 1,2-3-1,4 1 0,0-1 0,0-1 0,2 1 1,2-2 0,2-1-1,2-2 0,2 1 0,3-6 1,1 1 0,3-3 0,-1 1-1,3-1 0,-1 2 1,1-2 0,1 0 0,-1 3 0,2 3 0,-3 2 0,-4 0 0,3 2 0,-5 1 0,1 1 0,-3 1 0,0 0 0,0-1 0,1-2 0,-1 0 0,-2 0 0,-2-2 0,0 0 0,3-3 0,-1-2 0,-2-3 0,4-3-1,1-2 0,-1-2 1,-2 2-1,0-3 0,3-3 0,-1 0 1,0-3 0,-2-1 0,3-2 0,-3-1-1,0-1 1,0 2-1,-2-3 1,3 2-1,-3 1 2,-2 1 0,0 3 0,-2 3 0,0 4 0,-2 3 6,0 2-7,0 3 7,-3 3-8,3 2 7,-2 6 12,0 5 4,0 4-16,0 6 18,0 6-3,0 4 4,1 3-3,3-1 3,-2 1-15,2 0 11,0-3-3,2-1-2,-2-2-8,3-5-1,-1-1-26,0-5-4,0-3-3,2-3 2,-2-5 2,2-4 2,-2 0 2</inkml:trace>
  <inkml:trace contextRef="#ctx0" brushRef="#br0" timeOffset="4041">2863 292 17,'4'0'4,"2"0"-1,3 0 1,1 4 0,2-1-1,3-1-1,1-2 0,-1 3 0,1-4 0,1 2-1,-1 2 1,1 1-1,-5 3 0,-3-3 0,-1 1 0,-2 1-1,-4 0 0,-2-1-1,0-1 0,-4 3 0,0-1-1</inkml:trace>
  <inkml:trace contextRef="#ctx0" brushRef="#br0" timeOffset="4239">3043 163 22,'0'0'4,"0"0"0,-2 0 6,2 0-7,0 0 6,-2 1 5,-2-1-15,1 0 7,6 0-8,-3 0 0,0 0 0,-3 0 0,3 0-1,0 0-1</inkml:trace>
  <inkml:trace contextRef="#ctx0" brushRef="#br0" timeOffset="4825">2968 358 16,'0'2'3,"0"-2"0,0 1 0,0 1 0,5 2-1,-1-2 0,0 0 0,2-2 0,4 1-1,-3 1 0,1-2 0,4 0 0,-4-4 0,1-1 0,-3 2 0,2-4-1,3 2 0,-3-1 0,-2-1 1,2 2 0,-1-2-1,-1 0 0,0 0 0,0-3 0,-2 1 0,-2 1 0,-2 0 0,0-1 1,-2-1-1,0 2 0,-2 2 0,0-3 1,0 3 0,0 2 0,-3 0-1,3 1 0,-2 0 0,2 2 1,0 0-1,0 1 0,0 1 0,-3 4 0,1 1 0,-2 1 0,0 2 0,-1 5 1,1 1-1,-2 5 0,4-2 1,-1 3-1,3 0 1,2-1 0,2 0-1,0-2 0,4 2 0,2-3 1,-1 1-1,3-2 1,4-3 0,3-4-1,1-1 0,7-3 0,2-4 0,0-1 0,4-4 0,0-3 0,0-2 0,0 0 0,-1-1 0,-3-2-1,0-1 0,-2-1 0,-2-2 1,-3 0 0,-1 1-1,-3-3 1,-1 2 0,-3 0 0,-4 2 0,-2 1 0,-2 1 0,-2 4 0,-2 1 0,-2 1 0,0 4 1,-4 4-1,-3 3 1,-1 1-1,-3 4 0,-1 4 0,-3 4 0,1 0 0,1 2 1,1 0-1,3-3 7,3 1-8,4-3 1,-1-2 0,5-2 0,0-3 0,4-2 6,5-1-1,-1-3 0,2-3-7,4-4 0,3-3 7,-1-1-7,1-5 0,1 0 0,-1-2 7,1-4-7,1-2 0,-2-4 0,1-3 0,-1-3 1,-1-3 0,-2-1 0,3-1 0,-5 0 0,1 4 1,1 5-1,-4 3 1,-2 6 0,-1 5 0,-3 2 18,0 5-8,-2 2-8,0 4 19,0 4 4,-2-2 3,2 2-10,-2 4-2,-3 4-2,1 1 10,2 4-9,-2 0 5,4 2-9,0 3 5,0 0-2,0 0-8,2 1 5,2 20-20,0-6-5,1-5-17,-1-5 3,0-4 2,0-2 3,0-5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0:48.17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219 343 17,'0'-1'3,"0"-2"0,2-2 0,-2 2 0,-2-3-1,0-2 0,0 3 0,0-2 0,0 0-1,-3 0 1,1 2-1,-4 1 0,-2 0 0,1 2 0,-3 2 0,-2-1 0,1 3 0,-1 3 0,1 2 0,-1-2 0,-1 4 0,1 0 0,-1 0 0,3 1 0,4 0 0,-3 4-1,3-1 0,2 1 0,2 1 0,0-2 0,6-1 1,0-1-1,2-2 0,2-1 1,2 0-1,3-3 0,1-4 0,3-2 0,-1-2 0,3-4 0,-1-2 0,1-1 0,-1-4 0,1-2-1,-1-3 1,1-2-1,-3-4 0,1-3 1,-1-4 0,-3-3 0,1 1-1,-2-1 1,1 0 0,-5 6 0,0 3 0,-2 3 0,-2 4 0,0 4 1,0 4 0,-4 2 0,2 5 0,-2 1 0,0 2-1,0 2 0,0 5 0,-2 4 7,-2 2-1,-3 6-7,1 4 6,0 0 12,2 0-2,4 3-14,0 1 6,2 0-7,0-1 12,2 3-8,2-4 6,2-3-1,0-4-1,5-1-1,-1 1-7,-2-6 0,5-4 0,-1-1-7,0-6-5,5-1 1,-3-3 1,1-2 2,-3-2 1,1-1 1,-1-4 0,1-1 1,-3-1 0,0 0 1,-2 2 1,-3 0 0,1 2 0,-4 0 1,0 2 0,-2 3 0,-4-1 1,0 4 0,2 0 0,-3 2 0,-1 1 0,-2 4 0,-2 0 7,-1 2-1,3 1-7,-4 4 1,3 5 0,3 1 12,0 1-7,2 0 6,0 0-2,4-1-1,0 1-1,0-1 0,4-2-14,0-1 1,6-1 8,-1-1 6,1-4-7,2-1 6,1-4-13,1-2 7,-1 1 0,3-5-7,-1 0 1,-3-3 1,5-1 0,-3 0 8,1 0-7,-3-2 0,0-2 1,-1-1 0,-1-4 7,-2 4 6,-1 0-14,-1 2 7,-4 1 18,2 2-9,0 4 5,-2 2 4,-4 1 4,2-1-3,2 2-9,-2 2 10,-2 9 4,0 5-4,6 9 10,4 3-10,5 4 9,5 5-4,5 5-9,2 2-3,4 3-2,-4 0-2,0-1-7,-5-1 5,-3-4-1,-5-5 11,-1-5-8,-7-3-8,-2-3-1,-2-6-12,-2-4-24,0-4-22,2-4 7,-2-6 4,-3-2 6</inkml:trace>
  <inkml:trace contextRef="#ctx0" brushRef="#br0" timeOffset="983">711 333 19,'0'1'4,"2"-1"-1,0 0 0,4-2 0,3-2-1,1 1 0,0-3 0,5 2-1,-1 0 1,3-1-1,-1 3 0,-1 3 0,-1 0 0,1 4 0,-3 2-1,-1 2 1,-1 4 0,-4 0 0,-4 1 0,-4 4 0,-2 1-1,-2-2 0,-5 1 1,-1-2-1,-5 1 1,3-3-1,2-1 0,-1-5 0,1-3 0,1-2 0,5-3-1,4-3 0,0-6 0,4-2 1,0-4-1,7-4 0,3-1 1,0-3-1,5 1 0,1-1 0,1 1 1,0 3 0,-3 4 0,1 2 0,-1 4 0,-1 2 0,-3 3 1,1 1 0,-3 6 0,0 1 0,1 2 0,-3 4 7,0 3-8,-2 7 7,-4-1 11,1 2-2,-1-2-14,-4 1 18,-1-4-2,1-2-3,0-1-8,-4-1-1,0-3 6,0-2 5,2-1-9,-1-3-1,1-2 6,0-3-2,0-1-14,2-3 13,2-2-1,0-4-14,2-5 1,0-2 6,2-4-6,2 0-12,5-2 8,-1 1-12,3-1 3,-3 2 1,0 4 2,1 3 1,1 1 1,0 3 1</inkml:trace>
  <inkml:trace contextRef="#ctx0" brushRef="#br0" timeOffset="1545">1123 389 18,'-5'0'4,"3"1"-1,4-1 0,1 0 0,1 0 0,0 1-1,4-3 0,5-2 0,-1 0-1,0-1 0,1 0 0,1-3 0,-1 1 0,-1-2-1,0 0 0,-1-1 0,-3 2 0,4-1 1,-5-2-1,-1 2 0,-4-5 0,0 2 1,0 1-1,-4-1 0,0 3 0,-2 1 1,0 1-1,-3 3 0,-3 2 0,2 3 0,0 3 0,-1 0 0,-1 3 1,-2 3-1,-3 2 0,1 5 1,-3 0-1,3 0 1,1-1 0,1 1 0,3 3 0,1 0 0,4-2 0,4-2 6,0 1-1,2-2-1,4-2 0,5-4 5,5-1-1,1-1-1,3-3-7,1-3-7,2-4 1,2-2 1,2-2 0,2-2 0,-3-2 0,1-1 1,-4-3 1,2-1 0,-4-2 0,-3 2 0,-3 0 0,-1-2 1,1 3 0,-5 4 0,-4-2 0,0 1 1,-4 3 6,3 1-1,-5 1 0,0 0 12,0 3-9,-2 1 12,-1 2-15,-1 1 5,0 1-7,-2 2 12,0 2-2,0 3-2,-1 0 5,1 3-2,0-1-14,0 2-6,2 2 13,-1 0-7,3-2 12,0 0-20,2 1 20,2-3-14,3 0 13,-1-2-14,2 0 0,0-2-12,2-2 8,3-2-12,-1-2 2,2-3 3,1 1 1,-1-4 2,3-2 1,1 1 1,-1-5 1,1 0 1,-3-2 1,1 0 1,-1 1 1,-3 0 0,0 1 0,1 1 1,-3 2 0,0 4 1,-4 3 0,3 3 1,-1 2 0,-2 4 0,0 4 7,2-1-1,-2 1-7,0 1 13,-1 0-1,-1 0-14,0-1 13,-2-3-1,0 1-1,0-2-14,-2 1 1,0-4 0,4 0 1,-2-1 0,0 0 0,-2-3-1,-1 0 1</inkml:trace>
  <inkml:trace contextRef="#ctx0" brushRef="#br0" timeOffset="2215">1735 184 18,'-4'-3'4,"0"-1"0,-3 1-1,-1 0-1,2 1 1,-2 0-1,1-1 0,3 3 0,-2 0-1,0 1 0,4-1-1,0 3 0,0-1-1</inkml:trace>
  <inkml:trace contextRef="#ctx0" brushRef="#br0" timeOffset="2418">1935 331 17,'0'0'3,"0"-2"0,-2-2 0,4-2 0,3 0-1,-5 0 1,-2 3-1,-1-4 0,1 3 0,2 0 0,-4 1-1,0 1 0,0 2 1,-2 1-1,-3 2 0,-1 0-1,-2 4 0,-1 2 1,1 1 0,-3 1-1,-1 0 0,-1 0 0,1 3 0,1-1-1,1 0 1,4-3 0,1-2 0,5 1-1,4-6 0,0-1 1,4-2 0,9-2 0,-1-4 1,7-2-1,1-1 0,1-2 0,2 0 0,0-2 1,-1 2 0,3 3-1,-4 1 1,-1-1-1,-1 2 0,-2 5 1,-3 0-1,-1 5 1,1 0 0,-4 0 0,-1 3 0,-3 0 0,0-3 0,0 3-2,0 0 1,1-1 0,-1-1 0,0-2 1,-2-2-1,0-1-1,3-3 1,1-2 0,0-2 0,0-1 0,3-4 0,-1 0-1,0 0 0,1-3 0,-1-1 1,-2-1 0,3 1 0,-5-2 0,2-1 0,-4-2-1,2-1 1,-3 0 0,-1 0 0,-2 1 0,-2 1 0,-1 3 0,-3 1 1,0 4-1,-2 0 1,2 3 12,-1 3-1,-1 4-8,4 3-1,2 3 19,2 5-15,2 6 17,6 4 4,3 6 2,1 2-10,0 6-2,-1 5 4,-1-2 3,-4 0-3,-2-3-2,-4 1-3,0-4-2,-2-4-2,0-5-14,4-3-12,-2-1-11,0-6-10,-2-1 4,2-6 3,0-1 3,2-5 2,-2-1 2,2-3 2</inkml:trace>
  <inkml:trace contextRef="#ctx0" brushRef="#br0" timeOffset="2995">2345 234 17,'2'2'4,"0"1"-1,6 1 0,1 2 0,-1 2 0,0 0 0,0 3 0,3-1-1,-3 1 0,0-2 0,1 0-1,-5 0 0,2-1 0,-4-2-1,2-2 1,-2-2-1,0 1 0,-2-1-1,0-2 0</inkml:trace>
  <inkml:trace contextRef="#ctx0" brushRef="#br0" timeOffset="3183">2537 122 18,'-4'2'4,"0"0"-1,2-2 0,-2 0 0,2 1-1,0 0 0,2-1-1,0 1 0,-2 3-1,0-1-1</inkml:trace>
  <inkml:trace contextRef="#ctx0" brushRef="#br0" timeOffset="3354">2659 211 18,'-2'7'4,"-2"2"0,-2 2-1,0 0 0,-1 4 0,-1 0 0,2 3-1,0-2 0,2 0-1,0-2 1,1-1 0,1-2-1,4-1 0,1-2 0,1-2 0,0-1 0,-2-1 0,4 0 0,2-3 0,-4-2 0,1 0-1,1-3 0,-2-2 0,2 2 0,-4-3 0,2-1 0,1-1 0,-3 0 0,0-1 0,2-3 0,0 0 0,0 3 0,-4-2 0,4 2 1,2-2-1,-1 1 1,3 4-1,-2-1 0,0 1 0,0 2 0,3 1 0,-3 3 7,2 3-1,-2 3 5,3 2-1,-1 1-1,2 2-14,-1 2 19,-3 2 5,0-1-9,-2 0 5,0-2-8,0-3-1,-2 2-7,0-3 7,-2 1 5,0-2-1,0 1-14,0-3 7,-2-1-1,0 0-12,2-2 1,0-1 7,0-1 1,2 0 0,0-3 0,5-1 0,-1-2-6,0 0-6,4-5 8,5-2 7,1-2-6,-1-1-6,-1 4 7,-3 1 7,-1 4 6,-2 2-8,-3 1 13,1 6-2,-4 2-8,0 4 5,0 0-1,-2 0-1,0 0-7,0 4 6,0-3-1,2-1-1,-2 3-13,2-3 14,0-1-14,-2-4-5,2-3-6,-2-2 3,2 2 1,0-2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3:25.0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37 475 13,'0'0'3,"0"0"0,2-1-1,7 1 1,1 0-1,5-2 0,5 1-1,3-1 1,4 0 0,2 1 0,8 0-1,2 0 0,1 1 0,5 0 0,1-2 0,1 2-1,1 0 1,-1 0 0,-1 2 0,-3-1-1,1 0 0,-1-1 0,-4 0 1,-5-1-1,-1-2 0,-7 2 0,-3 1 0,-2-1-1,-9 0 1,-3 2 0,-3-1-1,-4-1 0</inkml:trace>
  <inkml:trace contextRef="#ctx0" brushRef="#br0" timeOffset="519">48 1022 15,'4'0'3,"8"-1"0,7-2 0,6 2-1,6 1 1,6-1-1,8-1 0,1-2 0,6 0-1,-1-1 1,1 1-1,0 3 0,2-3 0,-3 1 0,1 2 0,0-1-1,-5-1 0,3 3 0,-3 0 0,-3 2-1,-3-2 1,-1-2-1,-7 1 0</inkml:trace>
  <inkml:trace contextRef="#ctx0" brushRef="#br0" timeOffset="952">0 1514 15,'10'0'3,"5"1"0,10-1 0,6-4-1,8 1 0,7-2 1,7 2-1,3-2 0,0 2 0,2-1-1,0 1 0,-2 1 0,0 2 0,-5-2 0,1 2-1,-2 1 1,-3-3-1,-3 0 0,-3-1 0,0 1 0,-1 1 0,-5-5-1,-4 4 0</inkml:trace>
  <inkml:trace contextRef="#ctx0" brushRef="#br0" timeOffset="1412">25 1938 16,'6'-1'3,"9"0"1,5 0-1,7-1 0,6 1 0,7-1 0,1 1-1,9-2-1,3 2 1,1 0 0,4 1-1,0 0 0,2-1 1,2 1-1,0 0 0,-4 2 0,2-2 0,-4 0-1,-2 0 0,-5 0 0,-5-1 0,-5 1-2,-2-2 1,-6-1-1</inkml:trace>
  <inkml:trace contextRef="#ctx0" brushRef="#br0" timeOffset="1859">153 2464 14,'4'2'3,"-2"0"0,5 1-1,3-2 1,6-1-1,9 0 1,2-1-1,6-3 0,2 1 0,9-3-1,6-2 0,3 0 0,5-2 0,2 0 0,0 0 0,0 0 0,0 2 0,0 3 0,-4 1-1,2 0 0,-4 3 0,-3 0-1,-1 0 0,-5-1 0</inkml:trace>
  <inkml:trace contextRef="#ctx0" brushRef="#br0" timeOffset="2503">1502 17 15,'0'0'3,"-4"0"0,1-1 0,1 1-1,-2 0 1,0-2-1,2 0 0,0 2 0,0-1 0,2 1 0,0 0 0,0 0-1,4-1 0,4 0 1,5-1-1,1 1 0,3-2 0,3 1 0,1 1 0,2 1 0,-2 1-1,-1 1 0,1 3 0,-2-1 0,1 2 1,-3 2 0,1 2-1,-1 0 0,-5 1 0,-3 1 0,-3 5 0,-4-1 0,-4 3 0,-6 0 0,-7 2 0,-4 3-1,-1 0 1,-3-1 0,0-2 0,1-1 1,1-6-1,2 1 0,5-1 0,1-2 0,3-3 0,4-1 1,0-1-1,6-2 1,-2 3-1,4 0 0,0 0 0,6 3 0,0-2 0,7 0 0,-1 0 0,1 1 0,-3 0 0,3-2 0,-3 2 0,0-1 0,-1 0 0,-3-1 0,0-1 0,-4 0 0,0-1 0,1 0 0,-3 0 0,-2-2 0,0 2 0,-2 1 0,-5 1 0,3 1 0,-4 1 0,0 2 0,-3 0 0,1 4 0,0 0 0,-1 0 0,-3 3 0,-1-1 0,1 2 0,2 1 0,-3 0 0,3 0 0,-1-1 0,3-2 0,2 2 0,1 2 0,3-1 0,0 2 0,4 3 0,0 2 0,0 1 0,4 1 0,0 1 0,3 3 0,1 1 0,0 0 0,0 0 0,3 1 0,-1 2 0,-2 1 0,5 0 0,-1 3 0,-4 5 0,3 1 0,-3 4 0,0 0 1,5 4-1,-7-1 1,0 2-1,-2-1 7,-4-1-8,0-3 1,-2-3 0,-4-1 0,-2-2 0,-3-2-1,-3-3 1,2-5-1,1-2 1,1-5 0,0-5 0,1-3 0,1-1 6,2-2-8,-2-2 1,1-2-1,-1-4 0,2 1-1,-2-2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2:00.0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13,'0'0'3,"0"0"-1,0 0 0,0 0 0,0 0-1,0 0 0,0 0 1,0 0-1,0 0 0,0 0 0,0 0 0,0 0 0,0 0 0,0 0 0,0 0-1,0 0 1,0 0 0,0 1-1,4 0 0,-2 0 0,4 2 0,0-1 0,1-1 0,1 1 0,0 2 1,3-1 0,-1 0-1,15 1 0,0 3 1,-3-3-1,3-1 0,0 2 0,0 1 0,0-3 0,1 2 0,1 1 0,0-2 0,-2 1 0,0 2 0,-2 0 0,1-1 0,-13-4 0,1 2 0,1-1-1,1 2 1,3 1 0,-3-2 1,3 1-1,1 0 0,1-2 0,2 0-1,-1 0 1,3 0 1,2 1-1,27 3 0,-3 0 0,-5-1 0,-3-2 0,-2 1 0,-2-3 0,-1 2 0,-1-1 0,-4 2 0,0-2 1,0 2-1,0-3 0,-4-1 1,2 1-1,0 0-1,0 0 1,0 1 0,0-2 0,-3 0 0,1 4 0,0-4 0,0 0 0,0-1 0,0 0 0,-4 0 0,1-1 0,-1 3 1,-2-1-1,-3 0 0,1 1 0,-4 0 0,-1 0 0,1 1 0,1-1 0,-1-1 0,1 0 0,-1 1 0,3 1 0,5-2 0,-2-1 0,1 1 0,1 0 0,4-1 0,-2 1 0,-2 1 0,-1-2 0,-1 0 0,2 0 0,-3-2 0,-1 1 0,0 2 0,-1 2 0,-1-2 0,1 0 0,3-1 0,-2 4 1,1-1-1,3-3 0,-2 4 0,0-1 0,-1-3 0,1 4 0,0-2 0,-3 1 0,3 1 0,0-1 1,3 0-1,3-4 0,-4 2 0,2-1 0,-2 0 0,-1 0 0,-1 0 0,0 0 0,-3 0 0,-1-1 1,1 3-1,1-1 0,-2-2-1,1 0 1,3 2 0,0 0 0,1-2 0,-1 0 0,2 0 0,-3 1 0,1 0 1,0 1-1,-1-1 0,-1 1 0,-2-2 0,-1 2 0,3-1 0,-3 1 0,3-1-1,-2-1 1,1 1 0,-1 0 0,1-1 1,5 0-1,-4-2 0,-1 2 0,3 0 0,-5 1 0,3-1 0,0 0 0,1 1 0,-1-3 0,2 2 0,-3 1 0,1 1 0,-3-2 0,3 1 0,-2 1 0,-1-1 0,-1 3 0,1-2 0,-1 1 0,3 0 0,1 1 0,-3-2 0,3 1 0,2-1 0,-3 2 0,3-3 0,-2-2 0,1 4 0,1-1 0,0 0 0,4 0 0,-3 0 0,1-1 0,0 1 0,-3 2 0,1-2 0,0 0 0,-3 0-1,1 0 1,0 1 0,-5-2 1,5 0-1,-5 0 0,3 1 0,1-2 0,-1 1 0,2 0 0,-3 1 0,-1 0 0,5 1-1,-1 1 1,-1-2 0,1 1 1,2 0-1,2 0 0,-1 0 0,1-1 0,2 0 0,0 2 0,4-1 1,2 1-1,0 1 1,4-2-1,0 0 0,-2 1 1,2-1-1,0-2 0,-4 0 1,0 0-1,-2 0 0,-4 0 1,-4-1-2,-2 0 2,-3 0 0,-4-2-1,1 0 1,-1-1-1,5 1 0,-3-1 0,5 1 0,0-3 0,-1 0 0,3-1 0,2 0 0,-1 0 0,1 0 0,2 3 0,0 0 0,0 2 0,-1 1 0,3-2 0,0 3 0,0-1 0,2 0 0,-2 2 0,0-1 0,0-1 0,-3 0 0,1-1 0,-2 0 0,-4 1 1,-1 1 0,-1 0-1,-5-1 1,-4 1-1,-3-1 0,1 0 0,-4 0 0,2 1 0,-2 0 0,4-4 0,-2 2 0,3-3 0,1 2 0,-2 0 0,0 1 0,1-1 0,-5 0-1,2 2 1,-2 1 1,2 0-1,2-2 0,-4-2 0,0 4 0,0 0-1,2 1 1,-1-1 0,-3 0 0,0 0 0,0 0 0,0-3 1,0 2-2,0 1 1,6 0-1,-2 1 1,0-2-1,2 1 0,0 2 0,1-3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25.9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22,'29'2'4,"0"14"-1,-2-1 0,-4-1-1,0-1 0,-5-1-1,-1-2 0,-3-1-2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27.2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227 136 15,'0'0'3,"0"0"0,0 0 0,0 0-1,0 0 0,0 0 0,0 0 0,0 0-1,0 0 1,0 0-1,0 0 0,0 0 0,0 0 0,0 0-1,0 0 1,0 0 0,0 0 0,-2-2-1,2 2 1,-2-1-1,0 0 0,-8 0 1,-1 1 0,-7 3-1,-3 1 0,0 2 1,3 1-1,-1 0 0,3 0 0,-1-1 0,3-1 0,3 2 0,3 0 0,4 0 0,-2 0 0,2 0 0,1 0 0,1 0-1,2 0 1,5 0 0,-1-1 0,2 1 0,4 0 0,3-1 0,-1-2 0,0 0 0,3 0 0,-3 0 0,1-1 0,1 3 0,1-1 0,-1 0 0,-1 0 0,-3 2 0,0 0 0,-1 3 0,-3-2 0,-2 0 0,0 2-1,-2 1 1,-2-2 0,-4 0 0,0 2 0,-4-2 0,-3 2 0,1-3-1,-5-2 1,1-1 0,-1 1-1,-1-2 1,-1-4 1,1-3-1,-1 2 0,5 1 0,-1-4 0,3-2 0,2 0 0,0 4-1,-1-3 1,1 0 0,4 1-1,2 0 0</inkml:trace>
  <inkml:trace contextRef="#ctx0" brushRef="#br0" timeOffset="547">405 29 15,'0'0'4,"0"2"-1,0 4 0,0 3 0,-2 6-1,2-5 1,-2 2-1,0 3 0,-2 3 0,2 2 0,-2 1-1,-1 1 0,1 2 1,0-1-1,-2 1-1,2-1 1,0 0 0,0-2-1,1 1 0,-1-2 0,2-3 0,-2 1 0,2-3-1,0-1 0,-2 10-1</inkml:trace>
  <inkml:trace contextRef="#ctx0" brushRef="#br0" timeOffset="805">254 337 16,'2'0'3,"-2"0"0,4-1 0,3-1 0,1 0-1,2-1-1,3 0 0,-1 0 1,2 1 0,3-1 0,-3 2-2,18-1 1,-8 3 0,-1 2 0,-4 2-1,-1 3 1,-5 1 0,-1 1 0,-2 3 0,-1 2-1,-1-1 1,-2 0 0,0 3 0,-4-1-1,1-2 0,-1 3 1,-4-4-1,-1-1 1,3-1-1,-4-2 0,2-2 0,2-1 0,2-3 1,-2-1-1,-2 0 1,2-4 0,0 2 0,0-8 0,2-1-1,0-4 0,0-5 0,3-2 1,3-1-1,0 1 0,0 0 0,1-1 0,-1 3 0,-2 2 0,2 0 0,1 3 0,-3 1-1,0 0 0,0 2 0,1-1 0,1 2-1,0 0 0</inkml:trace>
  <inkml:trace contextRef="#ctx0" brushRef="#br0" timeOffset="1231">904 403 14,'-3'-3'3,"3"0"-1,0 0 0,-2-3 0,4-1 0,-2-1-1,3 0 1,-1 1-1,-2 1 0,0-2-1,0 0 1,0 1-1,-2 2 1,-1-1 0,1 0 0,0 2 0,0-1 0,-2 0-1,0 1 1,0-1-1,0 2 0,-2 0 1,1 1-1,-3 1 0,-2 1 1,-1 1-1,3 2 0,-4 2 0,-1 1 0,3 1 0,-2 1 0,-1 1 0,-1 2 0,1 2 0,1-1 0,6 1 0,-3-2 0,5-1 0,0-2 0,2 2 0,0-2 0,4 0 0,4-4 0,3 0 1,1-2-1,0-2 0,5 0 0,-3-1 0,3-2 0,1-2 0,-1 2 0,-3-2 0,0-2 0,3 2 0,-5-2 0,1 0 0,-1 3 0,0-1 0,-1 1 0,-1 2 0,-2 0 0,0 1 0,0 2 1,-1 2-1,1 1 1,0 2 0,-2-1 0,2 6 0,-2-1 0,-1 2-1,-1-5 0,-2 0 1,2 0 0,-2 1-1,2 0 1,-2 0-1,2 0 0,-2-1 1,2 2-2,0-2 1,0-3 0,-2 1-1,6 3 0,0-3 0,1-5 0,1-4 0,0-2 0,3-2 0,-1-2 0,0-1 0,3-1 0,-1 0 1,-2-1-1,-1 1 1,-1 3 1,-2 2-1,0-1 1,1 2 0,-3 3 0,-2 2 0,-2 1 0,2 0 0,0 2 0,-2 4 0,2 2 0,-2-1 1,-2 2-1,0 0 0,-2 3 0,2 3-1,-3-3 1,3 1-2,0-3 0,-2 1 0,0-3-1,0-1 0</inkml:trace>
  <inkml:trace contextRef="#ctx0" brushRef="#br0" timeOffset="1855">1160 266 19,'-2'-1'4,"0"0"0,2-2-1,-2 1 1,0 1-2,0 1 1,0 0-1,2 0 0,-2 0-1,2 0 1,-3 1-1,3-1 0,0 0-1,0 0-1,0 0 1,0 5 0,0-1-1</inkml:trace>
  <inkml:trace contextRef="#ctx0" brushRef="#br0" timeOffset="4725">1470 271 15,'-2'0'3,"2"0"-1,0 0 0,0 0 0,0 0 0,0 0 0,0-2-1,-2 2 1,0 0-1,4 0 0,-2 0 0,-2-3 0,2 1 0,0-3 0,-4-1 0,-2 1 0,4 1-1,-3-1 1,3-1-1,-2 2 0,-2 0 0,2 1 0,-4 0 0,-1 2 0,1 2 0,-2 2 0,-1 1 0,-1 3 0,0 1 0,-3 2 0,3-2 0,-3 2 0,3 0 0,2-2 0,1-1 0,1 1 0,2-1 0,0-1 0,1-2 0,1 0 0,4-1 0,2 1 0,0-2 0,3 2 0,-1-1 0,2 1 0,0-2 0,4 0 0,1 2 1,-1 0-1,3 2 0,-3 1 0,2 1 0,1 6 0,-3 3 0,-2 0 0,-4 5 0,1 0 0,-1 3 0,-2 1 0,-2 2 0,-2-1 0,0 0 1,-5-2-1,1-1 0,-4-3 0,0-1 1,1-2-1,-1-4-1,2-3 1,-1 0 0,3-5 0,0-3 0,-2-2 0,2-2 0,1-5 0,3-2 0,-2-5 0,4-2 0,2-3 0,2-3 0,5-5 0,1-5 0,7 1 0,-3-3 0,7-1 0,-1 2 0,1-2 0,2 3 0,0 2 0,3 0 0,-1 3 0,-2 3 0,0 1 0,-3 4 0,-1 1 0,-2 3 0,-3 2 0,-8 7 0,0 1 0,-1-1 0,-1 2 0,0 0 0,0 1 0,0 1 1,0 1-1,-2 1 0,3 3 0,-3 0 0,2 2 0,-2 1 0,0 1 0,0 3 0,0 0 0,-2 1 0,0-1 1,0 1-1,0 0 0,0-1 0,0 1 0,0-3 0,0 1 0,0-2 1,2 0-1,-2-2 0,0-1 0,2 0 0,0 0 0,0-2 0,2-2 0,3 1 0,1-2 0,2 0 0,1-4 0,-1 1 0,0-1 0,3-2 0,-3-2 0,2-1 0,1-2 0,12-12 0,-1 0 0,-3-2 0,0 3 0,-5 4 0,-3 5 1,-5 4-1,-2 2 0,-2 3 1,-2 3-1,-2 2 0,-2 5 1,-4 1-1,0 3 0,-4 3 0,5-7 0,-1 2 0,0-1 0,-2 3 0,2-1 1,-1-1-1,1 0 1,0 0-1,2-1 0,0-1 1,0 0 0,2-2 0,2 1 0,-3 0-1,6-2 0,-3 1 0,2-2 0,0-1 1,0 0-1,2 1 0,0-4 7,-2 1-7,2 1 0,-2-1 0,2 1-1,-2-1 7,1 1 0,-3-1-7,2 1 6,-2-1-7,2 1 0,-2-2 0,0 2 1,0 0 0,0-1 6,2 1-7,-2 0 1,2 0 0,-2 0 6,0 0-7,0 0 1,0 0 0,0-1-1,0 0 1,0 1 0,0-1 0,0 1 0,2-1 1,-2 1 0,2 0 6,-2 0-1,0-2-7,2 2 0,-2 0 0,2-1 1,-2 0 6,0 0 0,2-1-8,-2-1 1,2 0 0,-2-2 7,2 1-7,-2-1 0,2 1 0,0 1 7,0 1-7,-2-1 0,3 1 0,-3 0 1,0 0 0,0 0 0,0 1 0,2 0 0,-2 1 1,0-1-1,0-1 1,0 0-1,0 1 0,0-3 1,2 1 6,-2 0-7,2-2 0,0 1 0,0 0 1,0-1 0,2-4 0,2 1 0,-2 1-1,-1 2 7,1 2-7,-2-1 0,-2 1 0,4 0 0,-4 1 0,2 1 1,-2 0-1,0-1 1,-2 2-1,2 0 0,0 0 1,0 0-1,0 0 1,0 2-1,0 2 1,-4 3 0,0 4 0,-1 3 0,-1 3 0,4-6 0,-2 0 0,0 3 0,0 1 0,-2 0 0,1 2 0,1 0 0,2-1 0,0 2 0,0-3 0,2 0 0,2-1 0,0 0 6,0-4-8,2 1 2,5 7 0,5-6-1,1-5 0,3-5 0,-3-3-1,1-5 0,1-2-1,1-2 0</inkml:trace>
  <inkml:trace contextRef="#ctx0" brushRef="#br0" timeOffset="6289">2229 65 15,'-2'-1'3,"2"-1"0,2 2 0,-4 0-1,2 0 0,0 2 0,0 2 0,-2 5 0,-2 4 0,0 5 0,-2 3 0,-1 3-1,-1 4 1,0 3-1,0 0 0,-1 1-1,1-2 0,0-3 0,2-1 0,-1-3 1,5-3 0,-2-2 0,4 0-1,2-4 0,-2-3-1,0-4 0,2-2-1</inkml:trace>
  <inkml:trace contextRef="#ctx0" brushRef="#br0" timeOffset="6504">2140 319 16,'-2'0'3,"2"2"1,0-1-1,0 0-1,0-2 1,2 2-1,0-1-1,0-1 0,5-2 0,-1 0 0,2-2-1,7 2 0,-1-1-1</inkml:trace>
  <inkml:trace contextRef="#ctx0" brushRef="#br0" timeOffset="6724">2546 411 16,'-2'4'4,"2"-2"-1,0 0 0,-2 2-1,2 0 0,2-1 0,0 0 0,-2-2-1,4-1 1,0-1-1,4-1 0,1-2 1,1-2-1,2-4 0,1-3-1,1 1 1,-1-2 0,-3-1-1,2-3 0,-1 0 0,-3-3 0,0-2 0,0-1 0,1-3 0,1-3 0,-2 1 0,1-1 0,-3 3 0,0 3 0,0 0 0,-4 6 0,0 3 0,0 2 0,-2 5 0,-2 3 0,2 2 0,-4 3 0,-2 7 0,-6 5 0,-3 8 0,-3 5 0,-1 2 0,2 3 1,3 0-1,-1 0 1,5-1 0,4-1-1,2-1 0,0-3 0,4-2 0,0-1 1,6-1-1,-2-3 1,4-2-1,0-3 0,3-1 0,3-3 0,1-4 0,1-2 0,-1-2-1,3-2 0,-1-1 0,2-2 0,1-1 0,1-2 0,-2 0 0,-1-1 0,-1 0 0,-3-2 1,-3 1 0,1-1 0,-6 2 0,-2 1 0,3 1 1,-5 1 0,0 1 0,-2 4-1,0 0 1,2 1 0,-4 1 0,2-1 0,-2 2-1,0 3 0,-3 2 0,3 0 0,-2 1 0,4 1 0,-2 0 0,0-1 0,0 0-1,2-1 0,0 0-1</inkml:trace>
  <inkml:trace contextRef="#ctx0" brushRef="#br0" timeOffset="7239">2990 71 19,'0'0'3,"-2"0"1,0 0-1,0-2 0,0 2-1,0 0 0,2 0 0,0 0-1,0 2 0,0-2 0,0 0 0,2 1 0,0-1-1,2 2-1,0 1 0,1-1 0</inkml:trace>
  <inkml:trace contextRef="#ctx0" brushRef="#br0" timeOffset="7419">3098 145 17,'0'0'3,"0"0"0,-2 3 0,-2 2 0,0 3-1,-3 2 0,-3 0 0,2 3 0,-3 0 0,5-1-1,0 1 0,2-1 0,2-1 0,-2 0-1,2 0 1,-3-2-1,3-2 1,0-2-1,2 1 0,0-1 0,0 0 0,0-4 0,2 0 0,0-1 0,5-1 0,1-3 0,2-2 0,3 2 0,3-3 0,1-1 0,1-1 0,1 4 0,-2 0 0,1 0 0,-1 2 0,-3 2 0,3 2 0,-3 1 0,-1 2 0,-5 2 0,-2 0 1,0 3-1,1 1 1,-5-1-1,4 0 0,-2 0 0,2-1 0,0-2 0,-2-2 0,3 0 1,-3-1-1,0-1 0,-2-4 0,4 1 0,-2-2 0,3-1 0,-1-2 0,0-1 0,-2-1 0,-2 1 0,2-2 0,0 1 0,-4-1 0,3-2-1,-1 1 2,-2 2-1,2 1 0,-2 1 0,2 2-1,0 3 2,-2 1-1,0 1 0,0 2 1,0 2-1,-2 4 1,-2 0-1,2 1 0,-1 3 0,3 0 0,0-1 1,0-1-1,5 2 0,-1-1 0,4-1 1,2-1 0,3-2 0,1-1 0,3-4-1,1-2 0,1 0 1,0-1-1,-1-1 0,-1-1 0,1-2 0,-3 0-1,-1-1 0,-3-1-1,-3 2 0,-2-1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35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744 66 13,'0'-2'3,"0"-2"0,0 0 0,0-3-1,0 0 1,-2 0-1,0 0 0,0 0 0,-2 1-1,-2 0 1,0 1-1,-3 3 0,-1 0 0,-11 2 0,1 2 0,5 4 0,-3 1 0,1 1-1,0 1 1,7 2-1,-2-1 0,-3 2 0,9-2 0,0 2 0,4-1 1,2 2-1,2 1 0,2 0 0,6 3 0,3-3 0,5 3 0,-9-8 0,3 2 0,0 0 0,3 1 0,-1 0 0,1 0 0,-1 1 0,1 0 0,-3-1 0,-1-1 0,-3 1 0,-4 0 0,-2-1 0,-4 1 0,-2-2 0,-2 1 0,-5-2 0,-18 10 0,0-8 0,-2 0 0,2-4 0,0-4 0,3-2 0,1-3 0,2-3 0,2 0 0,5-2 0,1 0 0,3 0 0,4-3 0,3 2 0,1 1 0,4 0 0,0-1 0,4 0 0,5 0 0,-1 2-1,4 0 0</inkml:trace>
  <inkml:trace contextRef="#ctx0" brushRef="#br0" timeOffset="530">1106 259 15,'0'0'3,"0"-1"-1,0 1 0,-2-6-1,2-1 1,-4 4-1,0 0 0,0 0 0,-2-1 0,1 3 0,1 0 0,-2 2 0,-2-1 0,2-1 0,-3 5-1,-1 1 1,6 0-1,-4 1 0,-1 1 0,1 2 1,-2 0-1,1 3 1,1-1 0,0-2-1,2 1 0,2-2-1,-1-1 1,3 0 0,2-1 0,2-2 1,3-3-1,1-2 0,2 0 0,13-8 1,2 0-1,-3 2 1,-3 1 0,-1-4-1,1 3 1,1 1 0,-3 4-1,-5 4 0,3 4 0,-3 0 0,-2 2 0,1 3 0,-3 2 0,-2 0 0,-2 0 1,-2 1-1,0 0 0,0-3 0,2 0 0,0-1 0,2 0-1,-2-3 0</inkml:trace>
  <inkml:trace contextRef="#ctx0" brushRef="#br0" timeOffset="1157">1365 253 16,'2'5'3,"-2"4"0,2 3-1,-4 1 0,0 2 0,0 0 0,2 0-1,-4 0 0,-1-2 0,3-1 0,2-2 0,-2-2 0,2-2-1,0-3 1,0 0 0,0-1-1,0-3 0,0-3 0,4 0 0,1-3 0,-1-1 0,2-4 0,-4 6 0,2-2 0,0 0 0,3-1 0,-1-1 0,0 0 0,0-2 0,2 2 0,1-1 0,-1 3 0,0 0 0,3 2 0,-3 0 0,0 3 0,-2 1 1,3 2 0,-3 2-1,0 1 0,0 3 0,-2 1 0,0 0 0,-1 0 0,-1 3 0,0-4 0,0 3 0,0-1 0,-2-1 0,0-1 0,0-1 1,2 0-1,-2-1 0,0-1 0,0-2 0,0-1 0,0 0 0,0-1 0,0-4 0,0 0 1,2-2-1,0-2 0,0 0 0,2-1 0,0-1 0,0 0 0,3 0 0,1-1 0,0 2 0,1 1 0,-1 1 0,0 1 0,0 0 0,1 2 0,-1 4 1,-2 0-1,0 1 0,0 4 0,1 2 0,-3 0 0,2 2 0,-2 0 0,0 1 0,0 1 1,3-1 0,-1-1-1,0-1 0,0 0 0,0-1 0,3-1 0,7 0 0,1-1 0,-1-3 0,-3-4 0,1-3 0,-3-1 0,-1-1 0,-2 0 0,0-3 0,-1 1 0,-3 0 0,0-1 0,-2-1 0,0 2 0,-4-1 0,0 3 0,0 1 0,-4 1 0,2 3 0,1-1 0,-3 3 0,-2 1 0,4 2 0,-2 3 0,-3 1 0,3 3 0,4-3 1,-2 0 0,0 1 0,2 1 0,0 1 0,0 1 0,2-1-1,0-1 0,0 1 1,2 1 0,0-2-1,0 1 0,6 7 0,5-5 0,-1-2 0,0-4 0,3 1-1,1-2 0,5-2-1</inkml:trace>
  <inkml:trace contextRef="#ctx0" brushRef="#br0" timeOffset="6577">0 299 16,'0'0'3,"0"0"0,0 0 0,0 0 0,0-1 0,2-2 0,4 0-2,2-2 1,1 0 0,1 1 0,2-2-1,3 0 0,1-1 0,5 0 0,0-1-1,4 0 1,24-6-1,-3 1 1,-3 4-1,-6 2 0,-8 5 0,-4-1-1,-4 2-1</inkml:trace>
  <inkml:trace contextRef="#ctx0" brushRef="#br0" timeOffset="6858">18 500 13,'-2'1'4,"0"1"-1,-2-2 0,2 1 0,0-1 0,2 0-1,2 2 0,-2-2 0,2 0 0,0-2-1,0 1 1,5-1 0,-1-1-1,2-2 0,2-1 0,3 0 0,-1 0 0,1-1 0,-1 0 0,2 0-1,-1 2 0,1-2-1,1 0 0,-3-1-1,3 1 1</inkml:trace>
  <inkml:trace contextRef="#ctx0" brushRef="#br0" timeOffset="7108">147 141 17,'0'0'4,"0"0"-1,0 0 0,0 0 0,2 2 0,2 1-1,0 2 1,2 0-2,2-1 1,3 2 0,-1 1-1,3 0 0,1 1 0,-2 0 0,3 2 0,-3 0 0,1 3 0,-3 1 0,3 0 0,-3 2 0,-2 2 0,0-2 0,-3 2 0,-1 0-1,-2 0 1,-2 0-1,-4 1 0,-1-2 1,-1 2-1,-2-2 0,0 0 0,-3 1 0,-1-3 0,0 0 0,1-1-1,1-2 0,0-1 0,-1-1-1,3-1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31.8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256 482 15,'2'-2'3,"-2"0"0,0-1-1,0 0 0,0-1 0,0 0-1,-2-3 1,-1 0 0,-1-2-1,0 0 0,-2-1 0,0-2 1,-3 0-1,1 1 0,0-2 0,-2 1-1,-1 2 1,1 1 0,0 2 0,-3 1-1,-1 2 1,-1 3 0,1 2-1,-1 4 0,1 1 0,-1 2 0,3 2 0,-1 2 0,1 1 0,4 1 1,0 0-1,1 0 0,3 0 1,2 0-1,2-2 0,2-1 0,2-2-1,3-2 1,1-2 0,2-4-1,0 0 1,5-3 0,-1-2 0,3 0 0,0-3 0,-1-1 0,1-2 0,1 2 0,-3 0 0,1 0 0,-1 1 0,-3 2 0,1 2 0,-1 0 1,0 3-1,1 2 1,-1 2 0,-1 2 0,1 1 0,-2 1-1,1 0 0,-3 2 0,2-2 0,-1 0 0,-1-1 0,2-1 0,-2-1 0,3-1 1,-3-2-1,2-3 0,-1-2 0,1-4-1,0-3 1,3-1-1,-3-3 1,2-3-1,-1 0 0,-3-3 1,2-1 0,-1-2 0,-3 0 0,-2-2 0,-2-1 0,0-1 0,-2 1 0,-2 1 0,0 0 0,-2 3-1,0 2 1,2 3-1,-2 2 1,-1 2 0,1 4 1,2 2 0,-2 5 0,0 4-1,0 5 0,2 6 1,0 2 0,0 5 0,4 3 0,-2 1 0,2 2 0,4 2 0,-2-2-1,2 0 1,3-3 0,-1 1 0,2-2-1,1-3 0,1 0 7,0-3-8,3-2 0,-3-3 0,3-2 0,1-3 0,-1-3 0,-1-2 0,-1-2 0,-1-3 0,0-2 0,-3-3 0,-1-3 1,0-1 0,-4-3 0,1-2-1,-1-3 0,-4-1 1,0-3 0,-2-2 0,0-2 0,-1-1 0,-1-1 0,0 1 0,2 1 0,-2 2 0,0 3 0,0 3 1,0 4-1,1 2 1,1 4 0,2 4 0,-2 5-1,2 6 0,-2 5 1,2 3 6,0 6-7,2 2-1,0 2 7,0 1-1,3 4-7,-1-1 1,0 3 12,2 1-14,-2-3 1,2-1 0,1 1 0,-1-2 0,2-1 0,-2-2-1,3-3 0,1 0 0,-2-3-1,3-3 1,-1-2 0</inkml:trace>
  <inkml:trace contextRef="#ctx0" brushRef="#br0" timeOffset="780">938 317 16,'0'0'3,"0"-1"-1,0-1 1,-2-2 0,0 3 0,0 0 0,0 1-1,-2 1 0,-1 4 0,1 3 0,2 2-1,0 2 1,0 1 0,2 2-1,0-1 0,0 0 1,2 2-1,0-2 0,2 0 0,1-1 0,1-1 0,0-1 0,0-1-1,0-2 0,3-2 0,-1-1-1,2-2 1,-1-1 0,13-4 0,-1-1 0,-5-4-1,3-2 1,-9-3 0,1 0 0,-5-2 0,-6-1 0,0-1 0,-4-1 0,-2-1 0,2 9 0,-3 1 0,-3-2 0,2 2 1,-3 0-1,-1 1 0,0 0 0,-3 1 1,3 1-1,-3-1 0,3 1 0,1 0 0,1 1 0,2-1-1,0 3 0,-1-2 0,3 2 0,2 2-1</inkml:trace>
  <inkml:trace contextRef="#ctx0" brushRef="#br0" timeOffset="1232">1434 204 15,'0'0'3,"0"0"0,0 0-1,0 0 0,0 0 0,0 0-1,-2-1 1,2-2 0,-2-1 0,-2 1 0,2-1-1,-2 1 0,0-1 0,0 0 0,-3 0 0,3 1 1,-2-1-1,0 2 0,0 1 0,-3-1 0,-1 2 0,0 3-1,-3 0 1,-1 3 0,1 2-1,-1 0 1,-1 3 0,1-1-1,2 3 0,1 0 0,1 0 0,2 2 1,1-1-1,3 2 0,2-1 0,2 0 0,2 0 0,2-1 0,5-1 0,1 0 0,2-2 0,1 0 0,1-2 0,3-1-1,1-2 0,3-2 1,0-3 0,2-2-1,1-3 1,1-2 0,0-2 0,2-1 0,-2-3 0,0 1 0,-1-2 0,-1 0 0,-2 0 0,0 2 0,-3-1 0,-1 2 0,-5-1 0,0 3 0,-3 1 1,-1 0 0,0 1 0,-4 2-1,-1-1 0,-3 3 1,-3 2 0,-1 0-1,0 1 0,-2 2 0,-4 3 0,1-1 0,-1 1 0,2-2 0,2 2 0,-1-1 0,1-1 0,2 0 0,2-1 0,-2 0 0,4-1 0,0-1 0,0 0 0,4-1 0,2-2 0,0 0 0,1-1 0,1 2 0,0-1 0,2 1 0,13-3 0,-4 3 0,-1 3 0,-1-1 0,2-1 0,-3 2 0,1 1 0,-3 2 0,1 1 0,-3-3 0,0 1 0,-1-2 0,1-1 0,-1-1 0,-7-1 0,2-1 0,0-2 0,0 2 0,3-2 0,-3 0 0,2-2 0,-2-1 0,0 0 0,1-1 0,-1-2 0,-2 0 0,2-3-1,-2-1 1,0 0 0,-1-2 0,-1-1 0,0-3 0,-2 0 0,2-2 0,0 2 1,0 0-1,-2 2 1,0 1 12,0 2-1,0 4-2,-2 0-14,2 3 1,-2 5 19,2 3-2,-2 7-2,0 3 11,-3 6 4,3 4-16,-2 3 11,2 3-3,-2 1-9,2 1-7,2 1 12,0 0 11,0 0-16,2-2-14,0-2 19,4-2-20,-2-1-18,3-3-4,-3-1 3,0-3 2,0-4 3,0 0 1,0-3 2,0-2 1</inkml:trace>
  <inkml:trace contextRef="#ctx0" brushRef="#br0" timeOffset="1996">2030 289 18,'0'-2'4,"0"0"0,2-2 0,2 2 0,0-2-1,0 1 0,3-1-1,-1 1 7,2 0-1,0 2-8,1 0 7,-1 1-1,0 1-1,1 0-7,-3 1 0,2 0 0,-2 1 0,0 0-1,1 0 0,-3 1 0</inkml:trace>
  <inkml:trace contextRef="#ctx0" brushRef="#br0" timeOffset="2168">2129 101 19,'0'0'4,"-2"-1"0,0-1-1,-2 0 1,2 1-1,0 1-1,0-1 0,0 0 0,0 1 0,0-2 0,2 1-1,-2 0-1,2 0 0,0 0-1,0 1 0</inkml:trace>
  <inkml:trace contextRef="#ctx0" brushRef="#br0" timeOffset="2418">2299 125 19,'-2'3'3,"-2"1"1,0 3 0,-1 2-1,-1 3 7,-2 2 11,2 1-15,0 0-1,1 3 12,1-2-8,2 0-8,0 1 19,4-1-3,2-2-8,3-3-1,1 0-20,2-3 8,3-1-6,-1-4 0,2 1 2,1-4 1,-3-1 1,1-3 0,7-1 1,1-4 0,-4 1 1,-7-1 1,-4-4 0,-2 2 0,-4-1 1,-4-1 0,0-1 0,-4 1 0,4 6 0,-3-1 0,1 0 1,0-1 0,-2-1 0,2 1 1,-1 2 0,3-1 0,0 0 0,0-1 0,4 0 0,0 0 0,2 0 0,0-2 0,4 2 0,0 1 0,3 1 0,-1 1 0,13-3 0,1 7 0,-3 4 0,-2 3 0,-1 6 0,1 2 0,-3 3 0,-3 3 0,-1-1 0,-4 1 0,2 1 0,-1 0 0,-5-4 0,0 0 0,0-2 0,-2 0 0,0-1 0,0-5 0,-4-3 0,6-1 0,-2-1 0,-2-1 0,2-3 0,0 0 0,0-4 0,0 0 0,2-2-1,4-4 1,0-4 1,4-4-1,1 2 0,1-2 0,3 3 0,-7 6 0,2 2 1,3 0 0,-1 2 18,0 0-8,1 3-2,1 2 5,-1 1 5,1 1-2,-1 2 4,-1 1 3,0 1-15,1-1-1,-1 3 5,1-1 5,1 0-15,-1-2-1,-1 2-6,-2-1-6,3 0-5,-3-2-4,0-2 2,1 0 0,-3 1 2,7-4 2,-3 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37.6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30 121 15,'-4'0'4,"-1"7"-1,1 2 0,-2 3-1,2 1 0,0 0 0,2-2 1,2 2-1,0 0 0,4-3 0,4 2-1,0 0 1,3-3-1,-1-3 0,3-2 0,1 0-1,3-3 0,-1 0 1,-1-4 0,1 0-1,-3-1 0,1-3 0,-2 1 1,-1 0-1,-5-3 0,-2-1 0,-2-2 0,-2-3 0,-4 2 0,2-1 0,-6-1 0,-5 0 0,-1-1 0,-1 1 0,1 5 0,1-3 0,-1 4 0,2 2 0,1 2 0,3-1 0,0 2-1,-1 1 0,3 2 0,4-1-1,0 0 0</inkml:trace>
  <inkml:trace contextRef="#ctx0" brushRef="#br0" timeOffset="312">319 51 17,'-2'3'4,"0"4"0,2 0-1,-2 3 0,2 4 0,0-1-1,0 1 0,0-1-1,2 1 1,2 0 0,0 1-1,1-4 0,1 0 0,-4-3 0,2 0 0,0-2 0,0-3 0,0 1-1,3-3 1,-3-2 0,-2-2 0,2 1-1,0-2 0,-2-3 0,0-2-1,0 1 2,-2-2-1,0-2 0,2-3-1,-6-2 0,4-2 0,-2-1 1,2-3-1,4 2 0,-2 1 0,0 1 0,5 2-1</inkml:trace>
  <inkml:trace contextRef="#ctx0" brushRef="#br0" timeOffset="685">501 164 15,'0'0'3,"0"0"0,0 0 0,0 0-1,0 1 1,4 1-1,-2-1 0,5 0 0,1 0 0,0-2-1,3-4 0,-1-1 0,2 1 0,1-4 0,-1 2 0,1-1-1,-3-1 0,-2 0 0,0-1 1,1 2-1,-3 1 0,-2 0 0,-2 0 0,0 0 0,-2 0 0,-2 0 0,2 3 1,-4-2-1,0 1 0,0 2 0,0 0 0,-1 2 0,1-1 0,0 1 0,-2 2 0,0 2 0,2 2 0,-5 2 0,3-2 0,0 3 0,-2 5 0,-1 2 0,3 0 1,0-2-1,-2-2 0,4 4 0,1-3 1,6 1-1,-1-2 0,2 0 0,-2-5 0,4 1 0,4-3 0,-1 0-1,1-2 1,2-2-1,-1-2 1,3 1 0,-1-2 0,-1 1-1,0-3 1,-1 0-1,3 1 1,-3-1-1,-3 1 1,0 0-1,0 1 1,-1-1 0,-1 2 1,0 1 0,0 0-1,-2 1 1,1 2 0,-1-2-1,0 0 1,-4 5-1,2-2 1,0 1 0,2-1-1,-2 1 0,0-2 1,2 0 0,-2 1 0,0-1-1,3-1 0,-1 0 0,2-1 0,-2 0 0,0 0 0,2 0 0,1-3 0,-1-1 0,-2 2 0,-2-3 1,4-1-1,-4 0 1,2-1-1,-1-2-1,-1 0 1,-2-1 0,0-3-1,-2-1 0,2-4-1,4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39.0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 72 14,'0'0'3,"0"0"-1,0 1 1,-2 4 0,0 2 0,0 2 0,0 4-1,-2 2 0,-2 4-1,-1-1 1,1 2-1,0 1 0,0-1 0,0 0 0,1-3 0,1 2-1,0-1 0,2-1 0,0-2 0,4 0 0,0-4-1,0-4 0</inkml:trace>
  <inkml:trace contextRef="#ctx0" brushRef="#br0" timeOffset="218">160 63 15,'0'0'3,"0"0"1,0 0-1,0 0 0,0 0 0,0 0-1,0 0 0,0 0 0,0 1 0,0 5 0,0 6 0,-2 0-1,2 2 0,-2 3-1,-2 0 0,0-1 0,-2 2 1,2-2 0,0 1-1,1 1 1,-1-2-1,2-1 0,0-2 0,2-1 0,0-5 0,0-2-1,2 2 1,2-2 0,1-3 0,1 1 0,0-3 0,2-1 0,3-2 0,1-1 0,2-1 0,1-3 0,-1 2 0,1-1-1,-1 1 1,-3 2 0,-1 1 0,-2 3-1,-2 1 1,1 2 0,-1 0 0,0 2 0,0 1 0,-2 1 0,5 0 0,-3-3 0,4 1 0,1-2 0,3-3 0,5 2 0,-3-4 0,1-1 0,-1-3 0,1 1 0,-3-2 0,3-2 0,-5 1 0,-5 0 0,1 1 0,0-2 0,-2 0 0,-4 3-1,0-1 1,-4 1 1,0 1-1,-2 0 0,0 3 1,0 1 0,-4 4-1,-3 1 1,-3 4 0,-1 1-1,1 3 0,1-2 0,3 1 1,4 2 0,2-2-1,2 1 1,2-2 0,0 3-1,6-2 1,0-4 0,2 0-1,5-3 0,-1 0 0,3-1 0,1-2 0,3-3 0,-1-1 0,-1-3-1,2 0 0,-1-1 0,-1-1 0,-3-1-1,1-2 0,-3-1 0</inkml:trace>
  <inkml:trace contextRef="#ctx0" brushRef="#br0" timeOffset="748">458 94 17,'2'-1'3,"4"-2"0,3-2 0,3-2 0,1 0-1,1 0 0,3-1 0,-1 1 0,3 0-1,1 1 0,1 0 0,0 1-1,2-1 0,-5 1 1,-1 2-1,-3-1 0,-1 1 0,-7-1-1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40.2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0 18,'0'1'3,"-2"1"0,0 4 0,0-2 0,0 0-1,0 3-1,-3 1 1,3 4-1,2 0 1,0-1-1,0 2 0,2-1-1,3 0 1,1 0 0,0-3-1,2 1 1,3-3-1,-1-3 0,2 0 0,1-3 0,-1-2 0,1-3 0,-1 0-1,-2-2 2,3-1-1,-3-2 0,-2-1 0,-1 0 0,-1-1 0,0 0 0,0 1-1,-2 1 2,0 0 0,-1 2 0,-1 2-1,0 1 0,0 1 0,-2 4 1,-2 4-1,0 2 1,0 6 0,-7 4 0,3 4 0,-2 5 0,0 1 0,-3 3 0,3 1 0,2 1 0,-1-1-1,1 0 0,2 0 0,2-4 0,0 0-1,0-1 0,2-4 0,2-1-1,-2-3 0</inkml:trace>
  <inkml:trace contextRef="#ctx0" brushRef="#br0" timeOffset="359">293 341 18,'0'0'3,"0"-2"0,0 0 0,2-1-1,0 0 0,4-1 0,1-2-1,3-2 1,2 1-1,3-3 0,-1 2 0,1-1 0,1 0 0,1-3 0,-1 0-1,-3 1 0,1-1 1,-1 3-1,-7-1 1,0 4-1,-2 0 1,-2-1-1,0-1 0,-4 1 0,-4 2 0,0 0 0,-2 2 0,-3 3 0,-3-1 0,-1 1 0,3 3 0,-1 1 1,-1 1 0,2 2 0,-3-1-1,1 1 0,3 3 1,5-6-1,0 3 1,2 1-1,-2 3 0,-1 2 1,1-1-1,2 1 0,0 1 1,0-1-1,4 1 1,0-1-1,0-2 0,6 12 0,4-5 0,5-6-1,3-3 1,7-6-1,8 0 0,2-4 1,5-4 0,-1-3 0,0-3 0,1-4 0,-3 2 0,-2-1 0,-2-1 0,-4 0-1,-4 0 0,-2 0 0,-5 2 1,-3 2 0,-3 0 0,-4 2 0,-6 1 1,1 1-1,-3 1 0,-5 2 0,-1 3 0,-4-1 1,-3 2-1,-1 2 0,-5 3 0,1-1 0,-1 6 0,1 0 0,-1 0 1,2 0-1,5 3 0,-3 0 0,3-2 0,4 1 0,2-3 0,1-1 0,1-1 0,4-1 0,4-1-1,3-4 2,-3 0-1,4 1 0,2-2 0,3 0 0,-3-3 0,3-1 0,-1 1 0,2-2 0,1-1-1,1-3 0,1 1 1,-3 1-1,1 1 1,-3-2 0,3-1-1,-1-2 0,-1 3 1,1-1 0,-1-2 0,-3 1-1,0 2 0,1 0 1,-3 0-1,0-1 1,0 2 0,1 5 0,-3 1 0,4-1 1,-1-1-1,1 2 1,0 2 0,3-1-1,-3 3 0,-2-2 1,3 5 0,-3 1-1,0-2 1,-2 2 0,-2 3-1,3-2 1,-3-2-1,-2 1 1,0 0-1,-2 0 1,-2-3 0,2 0-1,-2 0 0,-2 1 0,0-3 0,-1 1 0,3-1 0,-2-1 0,2-1-1,0-2 1,0 1 0,4-6 0,-2 0 0,2-5 0,2-2 0,0 1 0,3 0 0,-1 2 0,0 2 0,-2-2 0,4 2 0,1 2 0,3 0 0,-2 2-1,3 2 1,-3 0 1,3 1-1,-3 1-1,4 1 1,1 0-1,1 0 1,1-1 0,4 1 0,-1-1 0,1-3 0,0-1 0,-1 0 0,1-2 0,0-2 0,-5 1 0,1-1 0,-3 1 0,-3 0 0,-1 2 0,-4 1 0,0-1 0,-3 2 0,-3 0 0,0 1 0,-5 1 1,5-1-1,-4 1 0,4 2 0,-2 0 1,0 1-1,-2 3 0,2 1 1,-4 0-1,2 0 0,1 0 0,1 2 0,0 2 1,2-2 0,0 2-1,2-1 0,0 0 0,1 3 0,-1-2 0,-2 0 0,4 3 0,0 3 0,2 1 0,2-1 0,1-1 0,-3 0 0,0-4 0,-4-3 0,0-3 0,-4 1-1,0-2 0,-6-2-1</inkml:trace>
  <inkml:trace contextRef="#ctx0" brushRef="#br0" timeOffset="1404">1586 111 18,'2'-2'4,"0"1"-1,0 0 0,2-2 0,0 2-1,-2-1 0,0 1 0,-2 1-1,0 1 0,0-1 0,0-1-1,-2 1-1,0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44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509 44 15,'0'0'2,"0"-1"0,0 1 0,0 0 0,0 0 0,0 0 0,0 0 0,-2 0-1,2 0 0,-4 0 0,-6 0 0,-3 2 0,1 1 0,2-1 0,1-1-1,3-1 1,-2 0 0,2 1-1,-3-1 1,5-1 0,-2 0-1,2-1 0,2-1 0,0-1 0,2-2 0,2 1 0,0 0 0,2 0 0,2 1 0,-2 2 0,1 1 0,1-1 0,2 1 0,-2 0 0,3 1 0,-1 0 0,2 0 0,0 0 0,1 2 0,1 0 0,-1 1 0,-1 3 0,-2 1 0,0 1 0,-1 4 0,-1 0 0,-4 4 0,0 1 0,-2 0 0,-4 2 0,0 2 0,-5-1 0,1 1 0,-13 17 0,1-7 0,-3-3 0,0-4-1,1-5 1,3-5 0,0-2-1,5-6 1,-1-5-1,5-5 1,-2 1-1,5-5 1,1-4 0,2 2 0,4-1 0,2 2 0,2-1 0,2 1 0,-1 1 0,1 1 0,4 0-1,1 1 1,-3 4 0,4 0 0,3 1 0,-1-1 0,-6 2 0,1 0 0,1 0 1,0 2-1,3-1 0,-1 0 0,1 1 0,-1 1 0,0-1 0,1 0 0,-1 1 0</inkml:trace>
  <inkml:trace contextRef="#ctx0" brushRef="#br0" timeOffset="717">828 39 16,'0'0'3,"0"0"0,0 0-1,0 0 0,0 0 0,0 0 0,0 0 0,0 0-1,0 0 0,0 0 1,0 0-1,0 0 0,0 0 0,0 0 0,0 0 0,0 0 0,0 0 0,0 0 0,0 0-1,0 0 1,0 0 0,0 0-1,0 0 0,0 0 0,0 0 0,0 0 0,0 0 0,0 0 1,0 0 0,0 0-1,0 0 0,0 0 0,0 0 0,0 0 0,0 0 0,0 0 0,0 0 0,0 0 0,0 0 0,0 0 0,0 0 0,0-1 0,0-1 0,2 0 0,0-1 0,0 2 0,0-1 0,0 1 0,-2-1 0,0 2 0,0-1 0,0 1 0,0-1 0,0 1 0,0-1 0,0 0 0,0 1 0,0-1 0,0 1-1,0 0 1,0 0 0,0 0 1,0 0-1,0-2 0,0 2 0,0 0 0,0 0 0,2 0 0,-2 2 0,0-2 0,0 0 0,0 0 0,0 0 0,0 1 0,0-1 0,-2 0 0,2 1 0,0-1 0,0 0 0,0 0 0,0 0 0,0 0 0,0 0 0,0-1 0,0 1 0,0-1 0,2 1 0,-2-2 0,-2 2 0,2 0 0,0 0 0,0 0 0,0 0 0,0 0 0,0 0 0,0 0 0,0 0 0,0 0 0,0 0 0,0 0 0,0 0 0,0 0 0,0 0 0,0 0 0,0-1 0,0-1 0,-2 0 0,2 0 0,-2 0 0,2 1 0,0 0 0,0-2 0,-2 2 0,2 0 1,0 1-1,0-1 0,-2 1 0,2-1 1,-2 1-1,2 0 0,0 0 0,0 0 0,0 1 0,0 2 0,0 1 0,-2 1 0,0-1 0,0 2 0,0 0 0,0 0 0,-1 1 0,1-1 0,0 0 0,0 0 0,-2 1 0,2 1 0,-2 1 0,2 0 0,0-1 0,0 1 0,0 2 0,0-2 0,2 0 0,-3 1 0,3-1 0,0 0 0,3-1 0,-3 1 0,2-1 0,0-2 0,0-1 0,0 1 0,0-1 0,0-1 0,0 2 0,0-2 0,0-1 0,0 0 0,0-1 0,2 0 0,1 1 0,1-2 0,0-1 0,0-1 0,11-2 0,-1-1 0,-1-3 0,-1-2 0,1 2 0,1 0 0,-1-2 0,1 1 0,-1 0 0,-3 0 0,-1 0 0,-5-1 0,2 3 0,-2 0 0,-2 0 0,0 1 0,-1 2 0,-3 0 0,0 1 0,-5 0 0,1-1 0,0 3 0,0 0 0,-2 0 0,0 0 0,1 3 0,1-1 0,0 4 0,0 1 0,-2 2 0,0 0 0,-1 2 0,1-1 0,-2 2 0,2 2 1,0 1-1,-1-1 0,3 1 0,-2-3 0,4 1 0,-2-1 0,2 1 0,2-2 0,-2-2-1,2-2 0,2-1 0,0 0-1</inkml:trace>
  <inkml:trace contextRef="#ctx0" brushRef="#br0" timeOffset="1981">1239 253 15,'-2'6'3,"0"6"0,-2 3-1,2 0 0,0 0 0,0 0 0,4-9 0,0 0 0,2 1 0,2-1-1,1 1 0,1-3 0,2 0-1,1-3 1,3-1 0,1-1-1,1-4 1,3-2 0,-3 0-1,3-1 0,-1-1 1,18-8-1,-9 1 0,-7 1 0,-3 0 0,-5 2-1,-6 0 1,-4 2 1,-2 0-1,-6 0 0,0 0 0,-4 1 0,1 5 0,1 0 0,-2 1 0,-1-2 1,-1 1-1,2 1 0,-1-1 0,1 1-1,2 1 1,-1 0 0,3-1-1,0 2 2,2-1-1,0 1 0,2 0-1,0 1 1,2-2 0,2 1-1,2 1 0,2 0 0,0-2 0,3 2 1,11-1-1,-1 1 1</inkml:trace>
  <inkml:trace contextRef="#ctx0" brushRef="#br0" timeOffset="2246">1612 96 15,'6'-1'2,"4"-1"0,5 1 0</inkml:trace>
  <inkml:trace contextRef="#ctx0" brushRef="#br0" timeOffset="2293">1744 89 14,'0'0'2,"-2"0"1,2 4 0,-2 1-1,-2 1 0,-4 5 0,-3 2 0,1 2 0,-1 0-1,-1 2 0,4 1 0,2-1 0,4 0 0,2-3 0,0-1 0,6 0 1,0-1-1,4 0 0,1-3 0,3-3 0,1-2 0,-1 0-1,3-2 0,3 0 1,1-3-1,-2-2 0,1-2 0,-1 0 1,-3 1-1,-1-3 0,-1 0 0,-5-2 0,-1-2 0,-4 1 0,-2-1 0,-2-2-1,-2 2 1,-4-2 0,-4 0 1,-3 0-1,-3 1 0,-1 0 1,-4 0-1,3 3 0,-3 1 0,0 0 0,1 1 0,1 1 0,0 1 0,5 1 0,2 0 0,1 1-1,5 0 0,-4 2 0,3 2 0</inkml:trace>
  <inkml:trace contextRef="#ctx0" brushRef="#br0" timeOffset="3166">48 86 16,'-2'0'3,"2"0"-1,-4 1 1,0 0-1,-2 2-1,-1 0 1,3 1-1,-2 1 0,2 1-1,0-1 1,0 2 0,2 0-1,2 0 1,0 0 0,2-1 0,2 0 0,2 0-1,0 1 0,5-1 1,1-1-1,0 1 0,1-2 0,1 2 0,1 0 0,-3 1-1,3 0 2,-3 1-1,-2 0 0,-1 0 0,-3 2 1,-2-1-1,-2 1 0,-4 1 0,-4-1 0,0 1 0,-5-1 0,1 1 0,-3-2 0,1 0 0,0-1 0,-1-1 0,3-1 0,0-1-1,-1-3 1,3-1 0,0 0 0,1-3-1,1 0 0,2-3 1,2-1 0,2 2 0,0-2 0,0 1 0,2 1 0,-2-1 0,2 0 0,0 3 0,0 1 0,2 0 0,-1 3 0,1 1 0,-2 2 0,2 1 0,-2 2 1,2 1 0,-2 1 0,0 0-1,0 1 0,-2 1 0,0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7:50.9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140 145 14,'0'-1'2,"0"1"0,3-1 0,-1 1 0,0 0 0,2 0 0,-2 1-1,2 0 0,0 0 0,0 0 0,3 0-1,-3 1 1,2-1 0,2 0 0,-2 1-1,3-1 0,1 0 0,0 1 0,1-2 0,1 1 0,-2 0 0,3-1 0,-3 0 0,3 1 0,-1-1 1,0 1-1,-1 0 0,1 1 0,1-1 1,-1 1-1,-2-1 0,3 2 0,-3-2 0,2-1 0,-1 2 0,-1-1 0,3-1 0,-3 0 0,2 0 0,-1 0 0,1 0 0,0 0 0,1-1 0,1 1 0,1-1 0,-1 1 0,-1 0 0,-1 0 0,-2 0 0,1 0 0,-3-1 0,0 1 0,-1 0 0,-3 1 0,2-1 0,-2 0 0,0-1 0,0 1 0,0 0 0,3 0 0,-3 0 0,2 0 0,0 0 0,2 0 0,1 1 0,-1-2 1,2 1-1,3-1 1,-1 2-1,3-1 0,-1-1 0,1 1 1,1 0-1,-1 0 0,1-2 0,-1 2 0,1 2 0,-1-2 0,-3 0 0,3 1 0,-3-1 0,0 1 0,1-1 0,-1-1 0,-2 2 0,3-1 1,-3 0-1,3 0 0,-1-1 0,0-2 0,3 3 0,-1-1-1,3 0 1,-3 0 0,3 0 0,2-2 0,-1 2 0,1 1 0,-1-1 0,1 0 0,0 0 0,-1 0 1,1 1-1,-3-2 0,1 1 0,0 1 0,-3-1 0,0 1 0,1-1 0,-1 0 1,-1 1-1,-1-1 0,-1 0 0,1-1 0,0 2 0,1 0 0,1 0 0,1 2 0,1-4 0,1 4 0,-1-2 0,3 0 0,-2 1 0,1 0 0,1-1 0,-3 0 0,3 1 0,-2-1 0,-1 0 0,-1 0 0,1 2 0,-4-1 0,1 1 0,-1 0 0,1-1 0,-3 0 0,-2 2 0,3-2 0,-3 0 0,0 1 0,0 1 0,1-3 0,-1 1 0,0-1 0,3 0 0,-1 1 0,2 0 0,1-2 0,-1 0 0,1 1 0,-1 0 0,3 0 0,-1 1 0,-2-1 0,3 0 0,-3 0 0,1 1 0,-1 0 0,-2 0 0,3-1 0,8 2 0,-1-2 0,-5 2 0,1 1 0,-1 0 0,-3-1 0,1 0 0,1-2 0,-2 0 0,5 4 0,-9-3 0,3-1 0,-1 1 0,2 2 0,1-1 0,-1-1 0,1 1 0,-1 2 0,2-2 0,-1 0 0,1 1 0,-1 1 0,1 0 0,-1-2 0,-1 1 0,0 0 0,1 1 0,-1-2 0,-1-1 0,-1 1 0,2 0 0,-1 0 0,-1-1 0,2 0 0,1 0 0,1 1 0,-1-2 0,-1 0 0,3 1 0,-3 1 0,3-1 0,-3-1 0,0 2 0,1 0 0,-1-1 0,-2 0 0,3 0 0,-3 1 0,-1 0 0,-1-1 0,-2-1 0,0 2 0,0-2 0,1 0 0,-3 0 0,2 1 0,-2 0 0,2-1 0,7 2 0,-1-2 0,-2 0 0,3 0 0,1 1 0,-1 0 0,1-2 0,1 2 0,1 1 0,-1-2 0,-1 1 0,1 2 0,3-1 0,-3-2 0,-1 2 0,1 1 0,-1-2 0,-1-2 0,-7 1 0,2 0 0,-2 0 0,3 1 0,-1-1 0,2 0 0,-2 0 0,1 0 0,1 1 0,0-1 0,-1 2 0,1 0 0,-2-1 0,3 0 0,-3 0 0,0 0 0,0 0 0,3 1 0,-3 0 0,0-1 0,1 1 0,1-1 0,-2 2 0,3-1 0,-3 0 0,2 1 0,1-1 0,-1 0 0,0 2 0,1-2 0,-1-1 0,0 2 0,3-2 0,-3 1 0,0-1 0,3 1 0,-3-1 0,2 0 0,13 2 0,-4 0 0,2-2 0,-3 0 0,1 1 0,-4 0 0,-3-2 0,1 1 0,1 0 0,-3 1 0,-1-1 0,0 0 0,-1-1 0,-1 0 0,0-1 0,1 1 0,-3 0 0,0 0 0,1 1 0,1-1 0,0-1 0,3 0 0,-3 0 0,4 0 0,1 0 0,-1-2 0,1 1 0,-1 1 0,1 1 0,1-1 0,-7 0 0,-1-2 0,0 3 0,3-1 0,1-1 0,-2 1 0,1-1 0,-1 0 0,0 1 0,1 0 1,-3-2 0,2 1-1,-4 1 0,3-1 0,-3 0 1,0 1-1,0 0-1,-1 0 1,1-1 1,0 2-1,-2-2 0,2 1 0,-2 0 0,3 0 0,1-1 0,0 0 0,0 0 0,3 1 0,3-1 0,13-3 0,2 2 1,-2-1 0,-4 3-1,-1 0 0,-3 0 0,-2-2 0,-3 2 0,-1 0 0,-7 2 0,-2-2 0,-2 1 0,0-2 0,0 3 0,0-2 0,0 1 1,0 1-1,0-1 1,0-3 0,-4 3-1,2 0 0,0-2 0,-2 0 0,4-1-1,-6 0 1,0-2 1,-2 2-1,4 2 0,2-3 0,-2 3 0,0-1-1,0 1 0,0-1-1</inkml:trace>
  <inkml:trace contextRef="#ctx0" brushRef="#br0" timeOffset="1805">4049 0 13,'0'0'3,"0"0"0,0 0 0,0 0-1,0 0 1,0 0-1,0 0 0,0 0 0,0 1-1,0-1 1,2 1-1,1 0 1,3 0-1,-2 1 0,4 0 0,7 0 0,3 1 0,-3 0 0,-1-1 0,3 2 0,-1 0 0,5 0-1,-5 0 0,3 2 1,0 1-1,-1 0 1,-1-1-1,-5 0 0,1 1 0,-1 0 0,-4-3 0,1 1 0,-3 0 0,-4 2 0,0 0 0,0 1 0,-4 2 0,-4 1 0,2-1 0,-3 2 0,1-1 0,-2 2 0,2-3 0,0 0 0,-5-1 0,5 2 0,-2-2 0,-3-1 1,1 2-1,-2-1 1,-1 0 0,-3 0-1,3-3 0,-1-1 0,1 0 0,5-1-1,0 1 0,2-1 0,-1-1 0,5-2-1</inkml:trace>
  <inkml:trace contextRef="#ctx0" brushRef="#br0" timeOffset="2928">294 91 16,'0'0'3,"0"0"0,0 0 0,0 0-1,0 0 0,0 0-1,0 0 1,0 0-1,-3 0 0,1 2 0,-2-2 0,0 1 0,0 0 0,-2 1-1,-2 1 1,-1 1 0,1 0-1,-2 0 0,-3 2 0,1-2 0,-1 1 1,-3 1 0,-1 0 0,-1 1-1,1 0 1,-4-1 0,3 0-1,3-2 0,1 0 0,4-1 0,-1 2 0,3-3 1,0-1-1,1 2 0,3-1 1,-2-1 0,4 0-1,-2-1 0,2 3 0,2 0 0,2 2 0,2 2 0,0 1 0,2 2 1,3 2-1,-3 1 1,2 0-1,-2-1 0,3 1 0,1-1 0,-2-1 1,3 1-1,-1-1 1,2-1 0,-1-1-1,-1-1 1,0 1-1,-1-2 1,-3-2-1,0 0 0,0 0 0,-2-1 0,1-1 0,-1 0-1,0-2 0,-2 2-1,0-2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8:10.3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7 407 13,'0'-1'3,"2"-3"-1,2 1 0,2-4 0,0 1 0,-2 1 0,-2 1 0,3-2 0,-1 1-1,-2 1 0,0-1 0,0-1 0,2 2 0,-2-1 0,-2-1 0,2-1 0,0 1-1,-4-1 1,2 2 0,0 1-1,0 2 1,4-1 0,-4 1-1,0 1 0,-2 1 1,2 0-1,0 0 0,-2 2-1,0 4 1,2 3 1,-2 4-1,-4 3 0,0 5 0,-1 0 0,-1 3 0,0 0 0,2 0 1,1 1-1,3 0 0,0 0 1,2-3-1,2 0 0,5-1 0,-3-3 0,2-1 0,0 0 0,5-2 0,1-2 0,0-4 0,5-5 0,-1-6 0,1-3 0,0-2 0,1-5 0,-1-2 0,-1-2 0,1-1 0,-3-3 0,1-2 0,-3-1 0,-2-2 0,1 1 0,-3-2 0,-2 2 0,0 0 0,-1 2 0,-1 1 0,0 2 0,-2 1 0,2 4 0,-2 4 0,-2 3 0,2 1 0,-2 3 0,-2 3 0,2 1 0,-2 4 0,-2 6 0,0 2 0,-2 3 0,-3 1 0,3 1 0,0 2 0,4-1 0,0 0 0,2 1 0,0-3 0,0 1 0,2-1 0,0-1 0,2 1 0,2-2 0,0-1 0,3-1 0,-1-1-1,2 0 0,-1 0 0</inkml:trace>
  <inkml:trace contextRef="#ctx0" brushRef="#br0" timeOffset="539">476 481 13,'0'0'2,"0"0"0,0 0 0,0 3 0,2 0 0,-2 3 0,-2 0-1,2 3 1,0 0-1,0 1 0,0 1 0,0 0-1,0-1 1,0 1 0,-2-2 0,2 0 0,0 1 0,-2-2 0,2 0 0,2-1-1,0-2 0,-2-2 0,2 1 0,0-2 0,-2-1 0,4-2 0,0-1 0,1-2 0,1-2-1,0-2 1,2-3 0,5-1 0,-3-2 0,2 1 0,3 0 0,-5 3-1,3 2 1,-1 1 0,0 3 0,1 2 0,-7 2 0,0 1 0,-4 3 0,2-1 1,1 3-1,-3 0 0,0 0 1,0 1-1,2 0 0,-2-1 0,4 1 0,0 2 0,-1-1 0,1-1 0,0-1 0,2 1 0,3-3 1,-3-2-1,2 2 0,3-2 0,-3-2 0,2-2 0,1-2 0,1 2 0,-1-2-1,-1-5 0,-2 0 1,5-1-1,-3-1 1,1 0-1</inkml:trace>
  <inkml:trace contextRef="#ctx0" brushRef="#br0" timeOffset="866">956 502 14,'0'0'3,"0"0"0,0 3-1,4 1 0,0 1 0,0 1 0,-2 0 0,0-1-1,3 4 0,-3-2 0,-2 1 1,2 0-1,-2 0 0,-2 1 0,2 3 0,-2-4 0,-1 1-1,1 1 0,-2-2-1</inkml:trace>
  <inkml:trace contextRef="#ctx0" brushRef="#br0" timeOffset="1069">1105 329 15,'-2'-3'4,"-2"-1"-1,-5-2 0,3-2-1,0 0 0,-2-1 0,-1 1 0,5 1 0,0 1-1,0 1 0,4 3 0,2 1 0,0 2 0,2 1-1,2 0 0,3 3-1</inkml:trace>
  <inkml:trace contextRef="#ctx0" brushRef="#br0" timeOffset="1303">1283 270 15,'0'0'3,"0"0"-1,0 2 1,-2 2-1,4 0 0,-4 4 0,-1 5 0,-1 0-1,4 4 1,-2 3-1,-4 3 0,0 2 0,2 0 0,2-1 0,0-1-1,-3-1 1,1 0-1,-2 0-1</inkml:trace>
  <inkml:trace contextRef="#ctx0" brushRef="#br0" timeOffset="1506">1198 494 16,'0'0'3,"2"-1"0,2-1-1,4-1 0,1 0 0,3 1 0,0-2 0,-1 1-1,-1-1 0,0 2 0,-1 2-1,3-1 0,-2-1 0,3 0 0</inkml:trace>
  <inkml:trace contextRef="#ctx0" brushRef="#br0" timeOffset="1724">1580 426 16,'0'0'3,"0"0"0,-2 2-1,-2 1 0,0 3 0,-2 4 0,0 0 0,-1 2-1,1-1 1,2 2 0,0-1-1,4-3 0,2 0 0,2-2 0,2 1 0,5-2 0,-1-1-1,0-3 0,1-1 1,3-1-1,1-2 1,-1-1-1,1-2 0,-3 0 0,1-2 0,-3 0 0,-2-2 0,0 1 0,-1-3 0,-3 0 0,-2-1 0,-4 1 0,0-3 0,-2 0-1,-7 0 0,1 1 0,0 2 1,-5 1 0,-2 1 0,1-1 0,-1 2 0,3 0 0,-1 3 0,5 1 1,2-1-1,2 4 0,1 0 0,1-2 0,4 3 0,0 3 0,4-1 0,1 3 0,5 3 0,4 1 1,5-1-1,2-1 0,-1 0 0,3-1 0,2 1-1,0-1 2,0-3-1,-3 0-1,3-1 1,-2 0 0,-2-2 0,-3-1 0,1-1-1,-5-3 1,-1 1 0,-1-1 0,-6-1 0,3-2 0,-5 0 0,-2-1 0,-2-1 0,0 1 0,-2-2 0,-4 3-1,1 0 1,-1-1-1,0 2 1,0 1 0,2 0 0,0 2 0,-5 0 0,3 3 1,0 2-1,-2 3 1,-3 1-1,1 5 0,-3 3 1,1 4 0,0 3 0,3 2 0,3 5-1,2 0 1,4 4-1,0 1 1,2 2-1,2 2 1,-2 0-1,-2 4 0,-2-3 0,0 2 0,0-1 1,-2-2-1,-2-2 0,0-1 0,-1-2 0,1-3-1</inkml:trace>
  <inkml:trace contextRef="#ctx0" brushRef="#br0" timeOffset="2317">1767 719 15,'0'0'4,"0"-3"-1,0-1 0,0-1 0,2-2-1,0 4 0,0-1-1,4 1 1,0 0-1,0 2 0,3 1 0,1 2-1,2 0-1</inkml:trace>
  <inkml:trace contextRef="#ctx0" brushRef="#br0" timeOffset="2629">2408 487 13,'0'-2'3,"0"0"-1,0-2 0,0-1 0,0 2-1,-2-2 0,2 1 1,-2-1-1,2-1 0,-2 0 0,-1 2 0,-3-2 0,4 0 0,-2 0-1,2 0 1,-2 1 0,0-1 0,2-1-1,0 0 1,-1 0 0,3-1 0,-2 1 0,0 1 0,0 0-1,-2-1 0,2 4 0,-2-2 0,-2 2 0,2-1 0,-3 1 0,1 0 0,-4 3 0,0-1 0,-3 2 0,1 2 0,1 0 0,1-1 0,2 3 0,-1 0 0,-1 2 0,0 2 0,2 1 0,1 2 0,-1 2 0,2 0 0,-2 1 0,1 0 0,-1-1 0,2 2 0,2-2 0,2 0 0,0-2 0,4-2 0,4 1 0,0-3 0,2-2 0,5-3 0,-1-3 0,5-2 0,1 0 0,-1-3 0,1-2 0,1-1 0,-2 0 0,-3 0 0,3-3 0,-3 1 0,1-2 0,-5 3 0,2 1 0,-3 1 0,-3 1 0,-2 1 0,0 2 1,-2 2-1,-2-1 0,2 1 0,-2 1 0,0 0 1,0 3 0,0 0-1,-2 2 0,2 1 0,-2 2 0,2-1 0,-2 0 0,2 0 0,2 0 0,-2 1 1,0-1-1,2 1 1,2 0-1,-2-1 0,3 0 0,-3-1 0,4 0 0,-2-2 0,0 2 0,0-2 0,0-1 0,1-1-1,1 1 1,0-3 0,0-3 0,2 1 0,1 0 0,1-3 0,-2-2-1,3-3 1,-1-1-1,2-2 1,1 1 0,-1-2 0,-1 0-1,-3 2 1,0 2 0,-2 0 0,0 3 0,1 1 1,-5 3-1,-2 1 0,2 0 0,-2 1 0,0 1 0,0 0 0,0 0 0,-2 4 0,0 0 1,-2 2 0,-1 2-1,3-1 1,-2 3-1,2-1 0,0-1 0,2 1 0,0 1 0,0-1 0,2 0 0,2-1 0,2 2 0,1-1 0,3-2 0,0-1 0,5-3 0,-3 1 0,3-2 0,-1-2-1,-3-1 0,1 0 0,-2-3 0,3-1 0,-1-1 0,-2-4 1,3 2 0,-5-1-1,2-3 0,1 0 0,-3 1 1,-2 1 0,1-1 0,-3 2 1,0 1 0,0 0 0,-4 2 0,2 0 0,-2 1 0,0 4 0,0 0-1,2 0 1,0 0 0,-2 2-1,0 2 0,-2 3 0,4 1 0,-2 1 0,-2 2 0,4 0 0,-4-1 0,2 1 0,2 1 0,0-1 0,2-1 0,0-2-1,5-1 0,-3-1 0</inkml:trace>
  <inkml:trace contextRef="#ctx0" brushRef="#br0" timeOffset="3628">2991 178 14,'0'-2'2,"0"-1"1,2-1 0,2-1-1,-4-1 0,2 3 1,-2-1-1,0 2 0,0 2-1,0 1 1,0 0-1,-2 6 0,2 2 0,0 2 0,0 3 0,-2 1 0,0 2-1,0 3 0,-2 1 1,-4 4-1,1-1 1,-1 0 0,0 1-1,0-1 0,1 1 1,1-2-1,4-1 0,2 0 1,0-3-1,0-1-1,2-1 0,-2-3 0</inkml:trace>
  <inkml:trace contextRef="#ctx0" brushRef="#br0" timeOffset="4084">2757 436 16,'0'0'3,"6"-1"-1,7 0 0,3 0 1,3-3-1,4 2 0,0-2-1,1 1 0,-1-1 0,2 1 0,2-1 0,0 2 0,0 0-1,-3-1 1,-3 1-1,0 0 0,-3-1 0,-1 1 0,-1 0 0,-3-1 0,-1 3 0,-1 2 0,-5-1 0,0 2 0,-2 2 1,0 1 0,0 1 0,1 2 0,-3 0 0,2 1 0,-2-1 0,0 1-1,2-2 1,-2 1 0,0-1-1,-2 0 0,0 1 0,0 1 0,0 0 0,0 2-1,0-1 0</inkml:trace>
  <inkml:trace contextRef="#ctx0" brushRef="#br0" timeOffset="4379">3223 359 15,'0'0'3,"0"-1"-1,0 0 0,0 0 0,0-1-1,-2 0 1,2 2-1,0 0 0,2-1 0</inkml:trace>
  <inkml:trace contextRef="#ctx0" brushRef="#br0" timeOffset="4619">3367 413 15,'0'1'4,"0"-1"-1,2 1-1,-4 0 1,4 2-1,-2-1 0,3 4-1,-1-2 1,2 2 0,-2 0 0,-2 2-1,0 2 1,-2-2-1,4 2 0,-4 1-1,2-1 1,-4-2-1,4 0 1,0 0-1,-2-1 0,4-2 0,0 0 0,4-3 0,-2-1 0,2-1 0,2-1 0,3-2 0,-1-2-1,5-1 1,3-2 0,-3-1-1,1-1 1,3 1-1,-1 0 1,1 1 0,0 1 0,-3 0 1,1 1-1,-3 1 0,-1 2 0,-3 2 1,-2 1 0,-1 2-1,-3 0 0,-2 1 0,2 1 1,-4 1-1,0-1 0,0 3 0,-2 0 1,2 2-1,-4-4 0,0 1-1,-1 0-1</inkml:trace>
  <inkml:trace contextRef="#ctx0" brushRef="#br0" timeOffset="4967">3616 237 17,'0'-2'3,"0"-2"0,2 0 1,0-3-1,-2 1 0,-2 0-1,4 3-1,-2-1 1,0 1-1,-2 0 0,2 3-1,2 0 0,-2 2-1,0 0 0</inkml:trace>
  <inkml:trace contextRef="#ctx0" brushRef="#br0" timeOffset="5219">3886 37 15,'0'-1'3,"3"-2"0,-1-2 0,0 1-1,0 0 0,2 0 0,-2 0 0,-2-1 0,4 0 0,-4 3-1,2 2 0,-2 0 0,0-1-1,0 2 1,2 4 0,0 1 0,0 5 0,-2 4 0,0 2 0,-2 5-1,-2 3 0,-2 4 0,-4 0 0,-1 3 0,3 1 0,-2-1 0,1-3 0,3 0 0,4-3 1,0-3-1,2-2 0,0-1 1,2-4-1,2-2 0,0-3 0,1-1 0,1-3 0,2-3 0,0-3 0,3-1 0,-3-3 0,2 0-1,-1-3 1,1-2 0,0-1 0,1 0 0,-1 0 0,-2 0 0,0-1 0,-1 2 0,-1 3 0,-4 2 0,-2-1 0,4 3 0,0 1 0,-2-1 0,-2 2 1,2-1-1,-2 3 0,2 1 0,0 1 0,-2 1 0,5 0 1,-3-1-2,2 1 1,0 0 1,2-1-1,0-1 0,5 1 0,1 0-1,-2-3 1,1-1 0,1-1 0,-1-1 0,3 0 0,0-3 0,1 1 0,-3-2 0,-1-2 0,1 2 0,-2-1 0,1-1 1,-3 1-1,-4-1 0,0 2 0,-4 2 0,2-1 0,-2 2 0,2 1-1,1 1 1,-3 1 0,0 1 1,0 5 0,-5 2-1,1 2 0,0 3 1,0 3 0,2 3 0,0 2-1,0 0 1,-2 0-1,4 0 0,-4 0 0,1-1 0,-3-1 0,-2 1 1,0 0-1,-1-1 0,3-3 0,0 1-1,-4-4-1,1-2 0</inkml:trace>
  <inkml:trace contextRef="#ctx0" brushRef="#br0" timeOffset="5866">4009 252 17,'2'-1'3,"6"-1"0,4 1 0,3-2 0,-1-1 0,3-1-1,3 0 0,1 2 0,4 1 0,-2-2-1,-3 2 0,1-1 0,-4 1 0,-3 1-1,-4 0-1,1 0 0,-3-3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9:37.1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17,'0'0'3,"0"0"0,0 0-1,0 0 1,0 0-1,0 0 0,0 0 0,0 0-1,0 0-1,0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9:33.5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93 17,'0'0'3,"0"0"0,-4 3-1,4-1 0,2 1 0,-2 3 0,2 7 0,-2 1-1,2 3 1,2 2 0,0 2-1,-2 0 1,0 1-1,-2 0-1,3 0 1,-3 1 0,-3-4-1,8-4 0,-5-1 1,2-1 0,-4 3-1,4-3 0,-2-4 0,0-1 0,0-2-1,-2-1 1,0 0-1,-1-3 0</inkml:trace>
  <inkml:trace contextRef="#ctx0" brushRef="#br0" timeOffset="312">27 34 17,'0'0'3,"0"1"0,4-1 0,5 1 0,-3 2-1,2 1 0,4 2 0,5 0 0,0 2-1,1 0 0,3 0 0,6 2 0,-2-1 0,-5 0 0,3 2-1,-4 0 1,-3 0-1,-1 2 1,-3-2-1,-2 2 0,-1 2 0,-5 4 0,0-4 0,-4 5 1,-2 1 0,-2-2 0,-5-1-1,-1 4 0,-2-2 1,-5 1 0,1-2 0,-3-2-1,0-1 1,-1-1 0,-3-1-1,2-2 1,1-3-1,-1-1 0,2-2 1,3-3-1,1-1-1,3-2 0,-1-4 0,3-1 0,2 0 0,2 0 0,-1-2 0,3-4-1</inkml:trace>
  <inkml:trace contextRef="#ctx0" brushRef="#br0" timeOffset="905">381 450 16,'0'1'3,"2"-1"0,-2-1 0,4 1 0,0-2-1,4-3-1,1 0 1,1-1-1,0 0 0,1-3 0,-3-3-1,0 3 1,1 2 0,-1-4 0,-2-3 0,0 5 0,-2-3-1,3 4 1,-3 1-1,0-1 1,0 1-1,0-1 1,0 0-1,-2 3 0,-2-3 1,-2 0-1,2 1 1,-2 3-1,0 1 0,0-1 0,-4 2 1,0 2-1,2-1 0,-3-1 0,3 4 0,-2-2 0,-2 1 1,-1 3-1,3 0 0,-2 1 0,2 1 0,-3 1 1,3 2-1,0 1 0,0 1 1,2 4-1,0 0 0,-1 1 1,1-2 0,4 3 0,0 1 0,2 0 0,0 0 0,1-3 12,1 2-8,0 0-7,4-2 13,0-3-14,3 0 13,-1-4-1,2-1 5,1-2-2,-1-2-1,5-2-2,-3-1-7,1-4 0,-1-1 6,-1 1-1,-3 0-7,2-2-7,-1 0-5,-1-1 1,-2 3 1,-1-3 0,-1 3 1</inkml:trace>
  <inkml:trace contextRef="#ctx0" brushRef="#br0" timeOffset="1732">805 274 13,'0'0'2,"0"0"0,0 0 1,0 0-1,0 0 0,0 0 0,0 0 0,0 0-1,0 0 0,0 0 0,0 0 0,0 0 0,0 0 0,0 0 0,-2 1 1,0 2-1,0 1 0,-7 4 0,-1 0 0,2-1 0,-1 2 0,3 1 0,0 0 0,0 2 0,2 0 0,-2 1 0,-3 4-1,5-2 0,0 0 0,4 0 1,0 1 0,2-2-1,2-2 0,0-1 0,5 1 0,-1 0 0,2-5 0,5-3 1,3 2-1,3-4 0,0 0 0,1-4 0,1-2 0,2-3 0,-2 1 0,-1-1 0,-1-2 0,-2-2 0,-1 2 0,-1-4 0,-3 0 0,-1 1 0,-1-1 0,-4-2 0,3-5 0,-3 1 0,-2-2 0,1 2-1,-1-4 1,-2 3 0,0-4 0,-2 2 0,0-1 0,0 0 0,0 1 0,-2-1 0,-2 3 0,0 0 0,0 0 0,-2 3 0,0-1 0,-2 4 0,1 3 0,1 2 0,0 1 1,0 2 0,0 3 0,2 1 0,0 0-1,-2 1 1,4 1-1,-2 1 0,-3 5 0,1 2 1,0 6-1,0 3 1,0 1 6,2 6-8,-2 1 1,0 1 0,4-1-1,-3 4 1,6-1 0,-3-1 6,2-1-7,2-1 0,-2 1 7,4-3-7,0-4 6,2-4-7,-1 0 0,-1-2 0,2-3 0,-2-2 0,3-3 0,-1-3 0,-2-1 1,2-1-1,-1 0 1,-1-5 0,2-2 0,-2-3 0,3-3 0,-3 0 1,4-5-1,-2-1 0,3 0 0,-1-1 1,-2 2-1,3 0 1,1 4 1,-2 1 0,3 4 0,-5 4 0,0 5 0,-1 1 6,-1 7-1,-2 1-1,0 2-6,-2 4 25,-2 0-16,2 2 5,-2-4 5,-2 1-8,2-1-8,-2-1 6,2-4-7,0-2-13,2-2 1,0 0 0,-2 0 2,0-4-1,2-3 1</inkml:trace>
  <inkml:trace contextRef="#ctx0" brushRef="#br0" timeOffset="2457">1351 70 20,'-2'0'5,"2"0"-1,0 0 0,-2 1 6,0 2 5,0-1 4,-3-1-2,5 1 4,-2-2-21,0 0 6,4 0-1,-2 0-14,0-1 1,-2-1 0,2 0 0</inkml:trace>
  <inkml:trace contextRef="#ctx0" brushRef="#br0" timeOffset="2985">1525 250 16,'-5'0'3,"5"0"0,-2-1 0,0-1 0,2 1 0,-4-3-1,4 2 0,-2-2 0,0 2 0,-2 1 0,4 0 0,2 0-1,0-1 0,0 2-1,0 2 0,2-2 1,0 3 0,1 3-1,-1 1 1,2 3-1,-2 1 0,-2 2 0,0-2 0,-4 2 0,4 1 0,-2-2 0,-2 1 0,2 0 0,-2-3 1,2 0-1,0 1 0,-2-3 0,-2-3 1,2-1-1,2 1 0,0-3 0,-2-2 0,2 2 0,0-1 0,2-2 0,-2-1 0,0-4 0,4-3 0,-2-3-1,6-2 1,-2-1-1,3-2 0,1-2 1,2 4 0,3 1 0,-5 2 0,3 5 0,-3 3 0,2 1 1,-1 5-1,-3 0 0,2 3 1,-1 3 0,-1 0-1,-4 0 0,2 1 1,-2-1-1,-2 2 0,1-1 1,-1-1-1,0-2 1,0 0-2,2 0 1,-2-3 0,0 3-1,2-7 0,-2-2 0,-2 2 0,2-1 0,2-2 0,-1-1 0,3-1 0,0 0 0,0-3 0,-2-2 0,2-2 0,3 2 1,-3 0 0,0 0-1,0 0 1,3 3 0,-3 1 0,-2 2 0,0 2 1,2 1-1,-2 1 0,1 2 1,-1 1 0,0 1 0,-2 1 0,2 2 0,-2 3 0,-2 0-1,2 1 0,-2-2 0,-2 1 1,0 2-1,2-2 1,-2 0-1,0-2 0,2-2-1,-2-1-1,2 1 0</inkml:trace>
  <inkml:trace contextRef="#ctx0" brushRef="#br0" timeOffset="3817">2131 150 17,'0'0'3,"-3"0"1,1-1-1,0 0 0,-2 1 0,-2 0 0,-2 0-1,-3 0 0,1 1 0,0 3-1,-1 0 0,1 2 0,0-1 0,-1-1 0,5 2-1,0-2 1,4-1-1,0 1-1,0-2 1,4 0 0,0 1 0,0-2 0,2-1 0,2 0 0,3-1 0,-3 1 0,2 0 0,0 0 0,1 2 0,-1 0 1,0 3-1,0 2 0,3 2 0,-3 3 0,0 3 1,3 2-1,-5 3 0,-4 1 0,4 4 1,-2 1-1,-6 1 0,2 0 0,-2-2 1,4 1 0,-4-4 0,2 0-1,-2 0 1,-2-1 0,0-2 0,-5-3 0,1-1 12,0-2-2,-2-1-1,1-4 5,3 0 4,0-2-14,0-4-7,-1 1 12,1-3-7,0-2 12,4-5-8,0-2-7,2-4 12,0-1-14,4-2 13,2-3-1,3-2-2,-1-2-13,2-1 13,1-1-13,1 0 6,-2 3-12,1-2 1,-1 2-5,2 5 1,-3-1 2,1 2 0,-4 1 1,0 2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9:38.4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53 13,'0'0'4,"0"0"-1,0 0-1,0 0 1,0 0-1,0 2 0,0 3 0,0 4 0,2 5 0,0 3 0,-2 5-1,4 4 0,-2 2 0,3 1 0,-3 0 0,0-1 0,0-2-1,0-1 1,0 0-1,0-4 1,-2-2 0,0 1-1,-2-4 0,2-3 0,-2-2 0,0-2 0,2-1 0,-2-1 1,2-2 0,0-3 0,0-3-1,0 1 0,0-2 0,-2-7 0,4-1 0,2-5 0,2-3 0,7 1 0,-1-3 0,2 2-1,5 0 0,0 3 0,1 5 1,1 1 0,-2 4 0,-5 1-1,3 3 1,-5 2 0,0 5 0,-3 2 0,-1 4 0,-4 2 0,-2 1 0,-4 2 0,-2 1 0,-2-4 1,-2 3 0,-7 2 0,1-3-1,-3-3 0,-4 2 0,3-1 0,1-5 1,1-1 0,1-3-1,1-3 0,1 2 0,5-4 0,-2 0 0,6-5 0,-1 0 0,1-4 0,2 2 0,2-3-1,0-2 0,4 0 0</inkml:trace>
  <inkml:trace contextRef="#ctx0" brushRef="#br0" timeOffset="577">445 450 15,'0'-1'3,"0"1"-1,-2 0 0,2-2 0,-2-3 0,-2 3 0,-1-2 0,1 0-1,-2 1 0,2 0 0,-2 3 0,0-1 0,-1 0 0,1-2 0,-2 1 0,0 1 0,3-1 0,1-1-1,-4 2 1,2 1 0,0 2 0,1 1-1,-1-1 1,0 1 0,0 2-1,0 3 0,2 0 0,-1 3 0,-1-1 0,0 3 0,2-2 0,2 0 0,0-1 0,0-1-1,2-3 1,0-1-1,2 0 0,0-3 1,2 1-1,6 0 0,-1-5 0,-1-2 0,0 0 1,2-7-1,3 3 1,-3 1 0,1 1 1,1-1-1,-2 4 0,-1 1 1,1-1 0,0 3-1,-2 4 1,1 2 0,-1 2 0,0-1 0,-1 1 1,-3 2-1,2 0 0,-2-2 0,-2 1 0,2-3-1,2 0 0,1-1-1,1-5 0</inkml:trace>
  <inkml:trace contextRef="#ctx0" brushRef="#br0" timeOffset="1149">594 592 15,'2'0'3,"-2"-1"0,2-5-1,0-1 0,0 0 0,2-2-1,0-4 1,-2-1-1,2-2 0,-1-1 0,-1-2-1,0-2 1,0-3 0,-2-3-1,2-2 1,0-1 0,0-1 0,-2-2 0,0-1 0,0 0 0,0-1 0,-2 0 0,0 2 0,-2 1-1,2 7 0,-3 5 1,5 5 0,-4 4 0,2 3-1,0 2 0,0 6 0,-2 5 1,0 3-1,0 7 0,2 0 0,0 5 2,0 6-1,2 2 0,0 3 0,2 2 0,-2 0 0,2 3-1,0-2 0,0 1 1,0-5-1,0 0 0,0-4 0,2-4-1,-2-1 0,0-5-1,4-2 0</inkml:trace>
  <inkml:trace contextRef="#ctx0" brushRef="#br0" timeOffset="1523">834 392 15,'0'-1'3,"0"0"0,-2-1 0,0-2-1,-1 1 0,-1-2 0,2 3-1,2-3 0,-2 2 1,0 0 0,-2 0-1,2-1 0,0 1 0,0-1 0,-4 2-1,1 1 1,1 1-1,0-1 1,-2 2 0,2 0-1,-2 1 1,-1 2-1,1-1 1,0 2-1,0 1 0,-2 1 0,1 0 0,1 1 0,-2 2 0,0 1 0,-1 0 0,1-1 0,2 0 0,0 1 0,-1-4 0,5-2 0,0 0 0,2-3 0,2 2 0,5-4 0,-1 0 0,4-1 0,2-3 0,3-2 0,-1 1 0,-1-1 0,3 1 0,-1 2 0,-1 0 1,-1 1-1,-3 1 1,-2 2 0,1 4-1,-1-2 1,0 1-1,-2-2 1,-1 0-1,-3 1 0,0 1 0,2 1-1,-2-1 1,2 0-1,-2-1-1</inkml:trace>
  <inkml:trace contextRef="#ctx0" brushRef="#br0" timeOffset="1960">952 361 19,'0'0'4,"0"0"-1,0 0 0,4 0-1,-2 0 1,2 0-1,2 0 0,2-1 0,1 3-1,-3 3 0,-2 0 0,0 2 0,0 2 0,-4 1 0,0 1 0,-2 1 0,2 1 0,-4 0 0,0 1-1,0-1 0,0-3 1,-1-2-1,3 2 0,-2-2 0,2-2 1,2-5-1,-4 1 0,2 0 0,2-2-1,0 0 1,0-2 0,4-6 0,0-3 0,0 2 0,1-5 0,1 0-1,2-1 1,2 1 0,-1 2 0,-1 1 0,2 0 0,-1 3 0,1 2 0,-4 2 0,0 1 0,3 2 0,-3 4 1,-2 1 0,0 2-1,-2 1 1,0 0-1,0 0 0,0 1 0,-2 3 0,0-2 0,0-2 0,2 1-1,-2-1 0,0-1-1,2-3 0,-2-3 0</inkml:trace>
  <inkml:trace contextRef="#ctx0" brushRef="#br0" timeOffset="2334">1214 339 16,'0'0'3,"0"0"0,-2 0 1,2 1-1,-4 0 0,0 3 0,0 1 0,-5 4-1,3-1 0,2 3 0,-2 2 13,2 0-2,2 2-14,0-2 19,0-2-9,4 5-7,-2-1 6,4-4-1,-2-1-7,2-3-7,2-2 14,2-2-7,3-2-7,1-2 1,-1-3 0,1 1 1,4-4 0,1-3 1,0 1 0,-3-4 1,3-1 0,-5 2 1,-2 0 0,1 4 0,-3-3 0,-2 2 0,0 1 1,-4 1 0,-2 1 0,3 0 0,-3 3 0,-3 1 1,-3 2 0,0 3 0,-2 0 7,2 4-1,-3 2 12,-1 0-3,2 4-8,-1 1 6,3 2-2,0-4-1,2 0 5,2 5-8,0-6 17,4 0-3,0-2-2,2-2-3,4-2-2,1-3-1,3-1-2,0 0-1,1-2-20,1-5 7,1-2-12,-1 0 2,3-2-5,-1-4-4,-1 1 3,-1 1 1,-1 1 3,-3 0 1,-2 3 1,-2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8:16.9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15,'6'1'3,"8"2"0,19 0 0,15 0 0,18-1 0,21 0-1,18-2 0,13 0 0,15 0 0,20 0 0,10 0-1,7 0 1,5-1-1,5 1 0,-2 2-1,-6 1 0,-5-1 1,-3 1 0,-11 2 0,-12-1 0,-9 0-1,-8 0 0,-12-1 0,-13 1 0,-12 0 0,-15-2 0,-12-1-1,-14 0 0,-13 0-1,-10 1 0,-13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35.3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64 303 16,'0'0'4,"-2"0"-1,0 2 0,0 2 0,-5 1-1,3 4 0,0 0 0,0 4 1,0-1-1,0 4 0,4 0-1,0 0 1,2 0-1,0 1 0,4-3 0,0-2-1,2 0 1,1-2 0,3 0-1,1-4 0,1-3 0,3-3 0,-1-1 0,3-4 0,-3 1 0,1-3 0,-1 0 0,-1-3 0,-3 1 0,-3-1 0,-1-1-1,-4 0 0,-2-2 0,-2 1 1,-4-1 0,-4 2 0,-3-2 0,-3 0 0,-1 0-1,-1 3 1,-3-1 0,1 2 0,-3 1 0,2 2 0,-1 0 0,1 2 1,2 0 0,3 2-1,-1 0 0,5-1 1,2 3 0,4 1 0,2 2-1,2-1 0,6 3 0,2-2 0,4 1 0,5-1 0,2-2 0,3-1 0,5-1 0,2-1 0,33-6 0,-4-2 0,-2-4 0,-4 0 0,-7-1-1,-24 6 1,0 0 0,-3-2 0,-1 1 0,-5-3 0,1-1 0,-5 0 0,-2-1 0,-4 0 0,0-15 0,-8 3 0,-4 6 1,-1 6-1,1 1 0,-2 3 0,1 7 0,-1 1 0,-1 6 1,7-1 0,-2 4 0,0 3 6,-3 3-1,1 4-7,2 5 19,-3 5-2,3 4-2,2 4 11,0 3-16,-1 2 11,3 6-8,0 0 4,2 1-2,2 2-1,0 2 4,4 0-8,0-1-1,1-1-1,3-3-1,8 41-13,1-15-6,-1-14-11,-1-12 2,1-10 3,-3-7 2,1-7 1,-5-8 1</inkml:trace>
  <inkml:trace contextRef="#ctx0" brushRef="#br0" timeOffset="593">246 767 18,'0'0'4,"0"0"-1,0 0 0,0 0 0,0 0-1,0 0 0,4-1 0,2-2-1,0 1 0,3-2 0,11-4-1,3-1 0,0-1 0,2 0-1</inkml:trace>
  <inkml:trace contextRef="#ctx0" brushRef="#br0" timeOffset="858">1073 353 16,'-2'-1'4,"-4"-3"-1,0-2 0,-3-1 0,5 5-1,-2-1 1,0 0-1,0 1 0,-1 1 0,1 1 0,0 2-1,0 2 1,-3 2-1,3 4 0,-2 0 0,2 4 0,-3 4 0,3 0 0,2 3 0,0 1 0,0 0-1,4-1 0,0 0 0,4-1 1,2 0 0,2-3-1,17 16-1,0-11 1,2-5-1,4-6 0,0-8 0,-2-3 0,2-6 0,0-2 0,-2-3 0,-4-2 0,-2-1 0,-3 0 1,-3-1-1,-5-1 1,-1-1-1,-3 2 1,-2 0 0,-6 0 0,0 0 0,-2 0 0,-2 0 0,-2 1 1,-1 2 0,-1 3 0,0 3-1,-5 2 1,3 3 0,0 2 0,-3 5 0,3 4 0,-2 3 0,-1 5 0,1 1 0,4 0 0,1 1 0,1 1 6,4 0-8,2-1 1,4-2-1,7 0 0,-1-4 1,4-3 0,1-1 6,3-5-7,-7-3 1,1-1-1,3-2 0,-1-2 0,3-1 0,1-1 0,-1-1 0,1-2 0,-3 0 0,-1-1 1,1-1-1,-5-1 0,1-1 1,-3 0-1,-2 0 1,-2-2-1,-2 0 1,-2 0-1,-2 0 2,-2 1-2,-2 0 1,-2 0 0,-3 2 0,-1 1 0,-1 4 1,-13-7 0,1 6 0,2 3-1,6 4 0,1 1 0,3 3 0,3-1 0,6 2 0,0 2 0,2-1 0,4 0 0,6-2 0,2 0 0,5-2 0,-7-2 0,3-1 0,1-1 0,2-3 0,3 0 0,2 0 0,-1-2 0,1-2 0,1-1 0,-1 2 0,0-2 0,-1 1 0,-1 1 0,-1-1 0,-1-1 0,-3 2 0,-1-1 0,-1 1 0,-4 1 0,0-1 0,-4 2 0,1 0 0,-3 0 0,-3 2 0,-1 0 0,0 2 0,0 2 0,-2 0 0,0 1 0,2 2 0,-3 1 1,3 2-1,2 0 0,0 2 0,2 0 0,2 0 0,0 0 0,4 0 0,-1 0 0,3 1 0,0 0 0,2 0 0,1 0 0,11 14 0,-1-5 1,0 0-1,-3-2 0,-3 0 0,-5 0 0,-1 0 1,-5 0-1,-2 0 0,-4-1-1,-5-2 1,-1-1 0,-2-3 0,-3-3 0,-3 0 0,1-3 0,-1-1 0,3-2 0,3-1 0,2-3-1,2-3 1,-1-3 0,5 0 0,2-3-1,2-3 0,3-3 0,-1-1 0,4-4 0,0-2 0,1 0 0,1-5 0,0-3 1,5 0-1,-3-2 1,3 2 0,-1-1 0,1 3 0,-1 4-1,-2 4 1,1 4 0,-3 3 1,-2 4 0,-1 4-1,-3 3 1,0 2 0,-2 5 0,0 6 0,-2 6 0,0 3 0,0 6 12,0 5-14,0 2 13,0 2 11,-2 2-3,0-1-9,2-1 11,-2-4-9,6 1 11,-2-2-15,0-3 5,4-3-2,-2-3-1,3-1-2,-1-5-13,2 1-12,0-5-6,1 0 4,-1-4 1,0-2 2,3 1 1,-5-5 1</inkml:trace>
  <inkml:trace contextRef="#ctx0" brushRef="#br0" timeOffset="1919">1946 423 22,'0'0'4,"0"0"0,0-4 12,4-3 5,0-1-3,2-1 4,0-2-15,3 1 5,-1 0-14,2 0 0,5-1 19,-3 2-20,3 1 0,-3 0-7,1 1 2,-3 1 0,0 1 1,1 1 0,-3 0 1,0 2-1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18:17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0 166 16,'0'-1'3,"0"-1"0,6 1 0,4 0 0,11-2 0,10-2-1,14-6 1,17 0 0,15-3 0,20-1-1,17 1 0,10 0 0,6-1-1,9 2 0,12 1 0,2 1 0,2 3 0,-2 1 0,-2 2-1,-2 3 1,-9 0-1,-7 4 0,-13-1-1,-9 1 0,-9 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25:01.3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350 854 14,'-2'0'3,"2"0"-1,0 0 1,0 0-1,0-3 0,0-1 0,-4-2 0,0-1-1,0-1 0,0 0 0,2-1 0,-2-2 0,2 2 0,-3-2-1,3 2 0,0-1 1,2-2 0,-2 0 0,2 1-1,0-1 0,0-1 0,0 2 1,2 0-1,-2 1 0,2-2 0,0-1 0,3 2 0,-1-2 0,0 0 1,0 0-1,2-1 0,2 2 0,1-1 1,-1 0-1,0 0 0,3 2 1,1-2-1,-2 1 1,3 1-1,-1-2 0,1 1 0,3 1 0,-1-1 0,1 0 0,1 1 0,1 0 0,3 2 1,2 0-1,-3-2 0,3 1 0,0-1 0,0 2 0,-1 1 0,1-1 0,-2-1 0,2 2 0,-1 0 0,1 0 0,-2 1 0,2 0 0,-3-2 0,3 0 0,0 1 0,0 1 0,-1 0 0,1 0 0,0 2 0,0-2 0,-1 2 0,3 0 0,-2 1 0,2 0 0,2 1 0,-3-1 0,3 3 0,2-1 0,0 0 0,-2 1 0,2 0 1,-2 1-1,2 1 1,-2 0-1,0 1 0,-1 0 0,-1 1 0,2 1 0,0-1 1,0 4-1,0-2 0,2 0 0,0 1 0,0-2 0,2 3 0,0-1 0,2 1 0,-2 1 0,4 0 1,-2 2-1,0-1 0,0 0 0,-2 2 1,0 0-1,0 1 0,-2 1 0,0-1 0,-2 1 0,0 0 0,0 1 0,0 0 0,0 0 0,-2-1 1,-1 1-1,1 0 0,0-2 1,-2 2-1,-1 0 0,-1-1 0,0 0 0,0 1 0,-3 0 0,1 0 1,-3 0-1,1 0-1,-3 0 1,1 0 0,-1 1 1,-1-1-1,1 2 0,-3-1 0,1 1 0,-2 2 0,1-2 0,-3 0 0,2 1 0,-2-1 0,1 2 0,-1-1 1,0-1 0,-1 1-1,-1 1 0,2-2 0,-4 2 0,2-1 0,-2 0 0,-1 1 1,-1 1-1,-2-2 1,-2 0 0,-1 2-1,-1-2 7,0 1-8,-2-1 0,0 1 0,0-2 1,-3-1-1,1 1 1,0 1-1,-1-2 1,-1 0 0,0 0 0,-1 0 0,1-1 0,-4 0 6,-1 1-7,-1 0 0,-1 0 0,-4 1 7,1-1-7,-3 0 0,-2 0 0,-2 0 0,0 0 1,-2-1-1,-28 16 1,3-4 0,8-5-1,23-13 0,1 1 7,-1-1-7,0-1 7,0 2-7,1-2 0,-1 1-1,0 0 7,3-2 0,-1-2-8,0 2 1,1-1 0,1-2 7,0 1-7,3-3 0,-3 1 7,1-1-1,-1 1-7,0 0 0,-1 0 1,-1 0 7,-2 2-7,0 1 0,-1-1 0,-5 0 1,0 0 6,-2 2-7,0-1 7,0 1-1,0-2-7,0 0 0,0-2 1,0 0 6,2 0-6,-2-1 0,2-1 6,0 1-7,0-1 1,-2 0 0,2-1 7,-2 1-7,2-1 0,-2 1 7,2 0-8,-2 0 1,2-2 7,-2 0-1,0 0-7,2 0 0,-2-2 7,0 1-7,2-2 1,-2-1 0,0 0 7,2-1-8,0-1 1,0 1 0,0-1 1,2 0-1,-2-1 7,2-1 0,-2 1-1,2 0 6,0-1-1,1 1-2,-3 1-7,2-1 7,2-1-1,-2 1 5,2-1-7,0-2-1,1 0-13,-1 0 8,2-2 6,-2-2 6,2 0-8,3-1 0,-1-1 6,5 0-13,-1-1 19,0-1-14,3 1 6,2-2 6,-1 0-14,1 0 12,1 0-7,1-2 6,2-1-20,2 1 7,-1-1-5,1-1 20,2 1-2,2-2-13,0 2-13,4-1 2,-2 2 1,6 0 1,0 0 1,5 1 1</inkml:trace>
  <inkml:trace contextRef="#ctx0" brushRef="#br0" timeOffset="1967">3385 955 15,'0'0'3,"0"0"0,0 0-1,0 0 0,0 0 0,0 0 0,0-1 0,0-2 0,-3-1-1,1-1 0,0 0-1,0-1 1,0-1 0,0-1 0,0 0 0,0-2 0,0 0 0,0-2 0,2 2 0,0-2-1,0-3 1,0-1-1,4-2 1,0 0 0,0-2-1,0-1 0,3-1 1,-3-1 0,2 0-1,0 0 1,0 1-1,-2 0 1,3 1-1,-1 3 0,0 0 0,0 2 0,3 0 0,-1-1 0,0 1 0,2 0 0,3-1 1,-1-2-1,5 0-1,1-1 1,1 0 0,0 0 0,1 0 0,1 0 0,0-1 0,1 1 0,1 2 0,2-1 0,-2 1 0,2 1 0,-1 0 0,1 1 0,2 0 1,0 1-1,2 2 0,0 1-1,31-13 2,-2 6-1,-31 10 0,4 1 0,2 1 0,0 0 0,2 1 0,0 2 0,2-1 0,-1 1 0,-1-1 0,0 1 0,0 1 1,-2 1 0,-2-2-2,2 2 1,-2 1 0,-2-1 0,2 2 0,-2 0 0,31 3 0,-10-1-1,-3 0 1,-5 1 0,-1 0 0,-22-2 0,4 1 1,1 0 0,1 0-1,2 1 0,0-2 0,0 0 0,0 1 0,2 0 0,-2 1 0,-1 0 0,3 1 0,0-1 1,0 1 0,2-1-1,0 2 0,0 0 0,31 4 0,-4 0 0,-8 0 0,-7 2 0,-24-5 0,2 2 0,-1 0 0,1 1 0,-2 2 0,1 2 1,1 3-1,0 1 1,-1 2 0,-1 2-1,2 1 0,-3 0 0,-1 1 0,-3 1 0,1 0 0,-3 0 0,-1 3 0,-1 0 7,0 0-8,1 1 1,-1-2-1,-2 2 7,0 1-8,3-1 8,-3 0-8,0 0 1,1 0 0,-1 0 6,-2 0-7,-2-2 0,0 1 13,-2 1-14,-2-1 1,0 0 6,-4 0 0,0 0-1,-2 1 0,-2-1 6,-3-2-14,-1 2 7,0-1 0,-5-2 6,-2 1-7,-20 23-7,0-7 14,2-6-14,-1-4 7,1-3-7,2-2 14,2-2-14,16-12 7,-1 0 0,-3 2 6,-2-2-13,0 2 7,-1-1 6,-1 1-7,-2 1-6,-2-1 7,-2 0 0,-4 1 12,0 0-14,-42 17 6,3-7-7,8-1 1,1-4 6,34-9-13,-2-1 20,-2 1-8,-2-2-13,0 0 7,-3-2 1,-1 0 6,0-2-7,-3 0 7,1-2-7,-46 3 0,8-3 13,7-3-20,39-1 13,-3-1-13,3-1 1,-2-1 1,2 1 14,2-2-1,0 0-7,2-1 6,0 1-7,4-4 1,0 0 0,2 0 12,0-3-7,2-1-13,-1 1 7,1-2 0,0-1 7,0-3-1,3 0-7,-3-1 1,-2-1 6,0 0-6,0-1 0,1 1-6,-30-21 7,8 5 0,26 20 13,-1-1-8,0 0 0,1-2-1,-1-1 0,2 1-13,1-2 14,-1 0-7,-2-2 6,3-2 0,-1 1-7,1-1 7,-1 1 0,-2-2-7,3 0 7,-1 0 0,0 0-13,1 1 13,1-2-6,-1 0-6,1-2 1,3-1 0,-1-1 1,3-2 0,3-3 0,3-2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26:16.5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116 0 14,'-2'0'2,"-2"1"1,0 1-1,0-1 1,0 3 0,-3-2-1,1 2 0,0 0 0,0 1 1,0 0-1,-1-2 0,1 1 0,2-2 0,2 0 0,0 1 0,0-1-1,0-1 0,2 0 0,0-1 0,2-1 0,2 0 6,2-1-7,0-2 0,7 1 0,-1-3 0,5 1 6,-1 1 0,3-1-1,2 0-7,-1 2 7,-1-1-1,0 2-7,1 1 7,-1 2 6,-1 0-8,3 3 0,-4-1 0,1 3 6,-3 1-14,-1 2 1,1 2 0,-3 1 7,-2 2 6,1 3-1,-5 0-1,0 2-13,-2-1 7,-4 4-6,-2 1 13,-2 1-7,-4 3 6,-2-1 0,-3 4 5,1-1-7,-3 0-7,1 0-6,1 0 14,1-2-1,0-3-13,3-2 1,1-2 14,2-3-7,0 0 6,1-4 6,3 0-8,0-2 0,4-2-1,2-1-6,3-2 6,-1 0 0,0-2 0,4 0 6,1-2-14,-1 1 1,-2-2 7,5 0 6,-3 1-13,0-1 6,1 1 0,-3 0-6,2 0 7,-1 2-7,-3-1 13,2 1-7,-4 2-6,0 2 13,1 1-14,-5 3 14,0 2-8,0 1 0,-5 3-6,1 3 20,-4 2-15,0 3 1,0 2 18,-3 1-14,1 1-7,-1 2 13,-1-1 5,2 2-15,-3-2 13,5 0-14,-2 2 12,1-3-7,1 2 12,2-2-2,0-1-8,2-1-1,2 0-7,2-2 0,0 0-6,2 0 8,2-2-7,2 2 14,-2-1-1,2 1-13,1-1 7,-1 2 6,0 1 5,0-1-1,2 1-1,-1 0 5,1 1-2,-2 1-8,0 0 0,-2 1 6,1 1-2,-1 0 12,0 1-15,-4 0 12,2-1-9,-2-1 6,0 1-15,0 0 13,0 1-8,0 1 0,-2-2 6,2 2 5,-2 2-2,2 1-8,0 0 5,0 2-1,2 0-13,-4 1 19,2-1-2,0 2-2,0-1-1,0 0 5,-4-1-21,2 0 1,-3-2 19,1 1-14,-4-1 13,2 0-21,0-2 8,-5-1 0,3 1 12,-2-1-8,-3 1 6,3-1-1,-3-1-14,1-1 7,0 0 0,-3-3 0,3-3 6,-1-1-8,1-2 7,0-2-1,1-2-1,-1-3-7,-3-1 0,3-2-6,-3-4-11,1-1-10,-1-2 3,1-2-9,0-3-21,-3-2 7,3-2 6,-3-3 4,0-3 4</inkml:trace>
  <inkml:trace contextRef="#ctx0" brushRef="#br0" timeOffset="4155">774 2259 14,'-2'0'3,"-2"0"0,0 0 0,-1-1 0,1 1-1,0 1 0,2-1 0,0 0 0,2 0 0,2-1 0,2-1-1,2 0 0,5 0 0,3-1-1,3-2 1,6 0 0,3 2 0,5-2 0,5 1-1,3 0 1,4-1 0,5 1 0,4-1 0,3 2-1,3 0 0,4 1 1,3 0-1,3-1 0,2 2 0,2 1 0,3 1 0,-1-1 0,77 1 0,-14 2 0,-73-1 0,2-1 0,7 2 0,-1-1 0,2 0 0,1 2 0,80 2 0,-12 2 0,-77-5 0,6 1 0,3 0 0,3 1 0,77 7 0,-14-1 0,-13 1 0,-10-4 0,-62-4 0,2-1 0,4 0 0,0 0 0,0-2 0,64 1 1,-14-1-1,-9-3 0,-3 1 0,-9-3 0,-5 0-1,-7-1 1,-2 1 0,-7 1 0,0 2 0,-4 1 0,-2 1 0,3 4 1,-1 3-1,2 1 0,0 3 0,-1 1 0,-5 2 1,-2-1-1,-5 0 0,1-4 1,-6 3-1,-3-3 0,1-1 0,-5-1 0,-1-5 1,-1 3 0,-4-4 0,1-2-1,-5 2 0,0-2 0,-4-3 0,-2 3 1,0 0 0,-3 1-1,-1 2 0,-2-1 0,-1 3 0,1-2 7,-2 1-8,-5-1 1,1 2 0,-1-3 6,-1 0-7,-3 2 0,-4-2 0,-4-1 7,0 1-8,-6-1 0,-2-1 0,-6 0-1,-5-3 0,-8 1-1</inkml:trace>
  <inkml:trace contextRef="#ctx0" brushRef="#br0" timeOffset="5060">5882 2024 17,'2'0'4,"-2"1"-1,0 1 0,-2-2 0,2 0 0,0 1 0,-2 0-1,4 0-1,0 0 1,3 2 0,-1 1 0,6 2 0,2 1-1,5 3 0,2 2 1,3 1-1,7 2 0,4 2 0,-14-7 0,4 0-1,4 3 1,2 1 12,4 1-8,37 18-7,-6-2 7,-6-4-1,-2 1-6,-4-4-1,-5-3 7,-3 1 6,-9-3-1,-4-1-1,-8-3-14,-7-2 14,-1-1-8,-7-3 13,-4 0-8,-4 1 6,-2-2-14,-4 2 13,-5 1-2,-5 2-1,-3-2-1,1 2 0,-5 0-7,2 0 6,-4 1-7,-4 3 7,13-8-1,-5 2 12,-4 3-8,-4 1 11,-2 1-2,-4 3 4,-37 19-3,6-1-8,4-3 5,4 0-2,4-1 5,2-3 10,27-17-4,1 5 4,-3 1-4,-2 0-9,0 2 11,0 1-4,-2-1-9,0 1 11,0-1-9,2-1-2,2-1-8,2-1 12,2-1-8,5-1-8,1-3-12,1-2 7,3 0 7,1-3 0,4-1-13,-1-1-5,1-3-17,4-1-15,-2 0-7,4-4 6,-1 0 4,6-3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37.73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125 440 14,'-2'-4'3,"0"-3"0,-2 2 0,-2-1 0,2 2 0,-1 3-1,1 0 0,-4 4 0,0 4 0,0 7-1,-3 5 1,-1 4 0,-1 4-1,1 2 0,2-1 0,-1 0 0,7-1 0,4-1 0,2-2 0,4-1 0,-1-14 0,1 0-1,0 1 1,4-1-1,3-1 0,1-2 0,3-1 0,1-3 0,3-2 0,0-1 0,-1-1 0,3-2 0,-4-2 0,1 0 0,-1-2 0,-4-1 0,-1 0 0,-2-3 0,-1 0 0,-5-2 0,-2-1-1,0-1 1,-4-1 0,-2-1 0,-4 1 0,0-1 0,0 1 0,-3-1 1,-1 2-1,0 2 1,-3 1-1,1 2 0,-3 1 0,3 3 0,-3-1 0,3 3 1,-2-1-1,3 2 0,1 1-1,2-2 0,1 2 0,3 1-1,2 2 0,2-1 0,4 0 0</inkml:trace>
  <inkml:trace contextRef="#ctx0" brushRef="#br0" timeOffset="359">394 338 16,'0'0'3,"0"0"0,0 0 0,0 0 0,0 2 0,0-2 0,0 5 0,2 4-1,2 4 0,0 1 0,1 2 0,-1 0 0,2 3-1,6 19 1,3-4-1,-3-5 0,-1-2 0,3-5 0,3-1 6,-3-6-7,1-4 0,-1-1 6,-4-4-7,-3-2 0,-3 0 1,0-4 0,-2-3 0,2-4-1,-2-1 0,0 0 7,-2-2-7,0-3 6,0-2-6,-2-3 0,2 0 6,0 0-7,-2 0 7,2 0-7,-2 0 0,2 1 0,0 2-1,0 2 1,0 2 0,2 1 0,0 2-1,4 1 0,1 4 1,-5 3-1,6 1 1,2 1 0,1 3 0</inkml:trace>
  <inkml:trace contextRef="#ctx0" brushRef="#br0" timeOffset="624">752 493 16,'2'0'3,"2"-1"0,4 0 0,-1-1-1,1-3 0,2 2 0,1-3-1,-1 0 0,0-2 0,1 0 0,-3-2 0,2 1 0,-4-3 0,1 1 0,-5 4 0,0 0 0,2-1-1,-2 1 1,0-1 0,0 1 0,0 0 0,-4 0-1,2 2 1,-2 0 0,0 4 0,-2 2 0,0 3 0,-5 2 0,1 1 0,0 3 0,-3 2-1,3 2 1,-2 2-1,0 0 0,1 1 0,1-2 1,4 0-1,0 0 0,2-1 1,2-1-1,2-2 0,0-1 0,4-2 0,0-1 0,2-3-1,1 0 1,3-2 0,1-1 0,-1-2 0,0 0 0,3-3 0,-3-1 0,1-1-1,-1-1 1,0 0 0,-1 0 0,14-6 0,-5 4 0,-3 2 0,-5 2-1,1 3 1,-3 0 0,0 3 0,1 0 0,-3 2 0,0 4 0,-2-1 1,1 3 0,-1 4-1,-2-1 1,2-2-1,-2 1 1,3 0-1,-1-2 0,-2 0 0,2-2 0,0-2 0,-2-2 0,1-1 0,1-2 0,-4-2 1,4-3-1,-2 0 0,0-5 0,-2 1 0,0-2 0,1-1-1,-1-5 1,-2 0 0,2 0 0,0-1 1,0-2-1,-2 1 0,0-1-1,2-2 0,0-2 0,-2 5-1,0 0 0,4 5 0</inkml:trace>
  <inkml:trace contextRef="#ctx0" brushRef="#br0" timeOffset="1248">1515 12 17,'-2'-2'4,"-2"-2"0,0 2 0,2 0-1,0-1 0,-3 3 0,1 1-1,2 3 1,0 5-1,-2 5 0,0 6 0,-2 3 0,2 4-1,1 4 0,1 2 0,2 1 0,5 4 0,1 0 6,-2-3-7,0-1 0,0-4-1,2 0 0,3-3-1,-3-5 0,4-2-1,1-3 1,-1-3 0</inkml:trace>
  <inkml:trace contextRef="#ctx0" brushRef="#br0" timeOffset="1498">1681 105 16,'0'0'3,"0"0"-1,0 0 1,0-2-1,0-3 0,0 2 0,0-2 0,0 1 0,0 1 0,2-2 0,-2 1-1,0-2 1,0 2-1,0 1 1,2-2-1,-2 2 1,2-2-1,-2 2 0,0 0 1,0 1-2,0 1 1,0 0 0,0 1 0,0 1 0,0 2 6,-2 2-7,2 3 6,-2 1-1,0 3 0,-1 1-7,1 2 13,0 1-14,0 2 0,0 0 13,0 1-7,2-1-1,-2 2 0,2 0-7,-2 0 14,2-2-2,-2 1-7,2-1-6,-2 0 7,2-2-7,0-2 1,0 0 0,0-2 0,2-3 2,0-1 0,2-2 0,0-3 0,0 0 0,1-2 1,1-2 0,-2 0 0,8-4 1,-1-1 0,-1-2 0,0 2 0,1 0 0,1 2 1,-4 0 0,-1 3 0,-1 0 0,2 1 0,-2 2 1,2 3-2,1 1 1,-3 2 1,0 2-1,2 0 0,1 0 0,-3 1 0,0-1 0,0-2 0,1-1 0,-1-1 0,0-3-1,4-1 2,-4-1-2,3-1 1,-3-3 0,-2 0 0,2-1 0,3-1 0,-5 0 0,-2 0 0,-2 0 0,0-4 0,2 1 0,-2-3-1,-2-1 1,2 2-1,-4-2 1,2 3 0,0 2-1,-1 1 2,1 0-1,-2 3 0,0 1 0,2 5 7,0 4-1,-2 3-1,0 2 12,-3 2-14,3 1 12,0 0-2,2-1 11,0 0-9,4-4-2,-2-2-2,4 1-8,2-2 0,1 0-7,1-4-5,2-3-5,5-2 1,5-4 1,1 0 1,2 0 1,-2-1 1,1 0 0,1 0 1</inkml:trace>
  <inkml:trace contextRef="#ctx0" brushRef="#br0" timeOffset="2137">2059 168 22,'0'0'4,"2"0"0,4-1 6,3-4-7,7-1 12,1 2-15,1-5 7,5 0 5,-11 2-1,3 0-2,1 0-7,3-1 6,0 1-14,-1-1 0,1 0 1,-3 0 0,18-5 0,-10 1 0,-5 4 0,-5 1 1,-3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40.6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17 584 15,'0'0'3,"-3"0"0,3 0-1,-2 0 0,2-1 0,0 0-1,0 0 1,-2-4-1,2-1 1,0 0-1,0 1 0,-2-1 0,2 0 0,-2 0 0,2-1-1,-2 1 1,2 3-1,0-2 1,-2 2-1,2 0 1,0 2 0,-2 0-1,2 1 1,0 0-1,0 3 0,2 2 0,2 4 0,-2 3 1,2 3 0,3 3-1,-1 1 0,2 0 1,0 2 0,1-1-1,1 1 1,2-3-1,1 1 0,-3-3 0,3-2-1,1-1 1,-2-3 0,3-2 0,-1-3 0,-1-3 0,1-2 0,1-4 0,-1-2 0,-1-4 0,-1-2 0,0-1 0,-1-2 0,-3-1 0,0-1 0,-1 1 0,-1-1 0,-2-1 0,-2 2 0,0 2 0,0 1 0,-2 2 0,0 0 0,0 3 1,0 0-1,0 2 0,0 4 0,0 2 1,0 2 0,0 4-1,0 2 0,2 2 0,0 2 0,0 1 0,0 1 0,2 0 0,1 1 0,-1-1 0,0 1 0,0 0 0,0-2 0,2 0 0,1-2 0,1-1 0,-2-2 0,2 0 0,-1-2 0,-1-3 0,2-2 0,-2-1 0,0-2 0,3-3 0,-1 0 0,0-4 0,3 0 0,-1-1 0,2-2 0,1-2 0,1 0 0,1-2 0,-1 1 0,5 1 0,-3-1 0,3 2 0,0 1 0,-1 2 0,-1 2 0,-1 1 0,-1 2 0,-3 4 0,1 3 0,-5 2 0,0 5 0,-4 1 0,0 3 0,-4 1 0,0 0 0,0 0 0,-2 0 0,0-2 0,0-1 0,0-1 0,2-1 0,0-2 0,0-1 0,0-2 0,0 0 0,2-4 0,0-3 0,4 0 0,1-3 0,-1-1 0,2-1-1,2-1 1,1-1 0,-1 1-1,5 0 0,-3-2 1,2 1 0,1-3 0,2 2 0,-3-2 0,3-1-1,-3 1 1,3-1 0,-3 1 0,1-1 0,-3 1 0,-2 2 0,1-1 0,-5 2 1,0 0 0,0 1-1,-2 1 0,-2 1 1,0 2-1,-2 2 1,-2 1-1,0 2 0,-2 3 0,-2 4 0,0 1 1,0 4 0,1-1-1,1 3 1,0 4-1,4 0 0,2 0 0,0-2 1,5 2 0,-1-3-1,4-1 0,2-3 0,3-1 0,2-2 0,3-4 0,3-4 0,4-2 0,2-4 0,0-2-1,2-4 0,-2 0 0,0-1 1,0-3 0,-2 1 0,-5-3 0,1-1 0,-4 2 0,-5-2-1,1 0 1,-5-1 0,-4 0 1,0-1 0,-6 1 0,0 1 0,-2 1 0,-2 1 0,-2 2-1,-2 2 1,-1 4 12,-3 0-8,0 5 12,-1 3-15,1 3 0,-3 5 6,3 5-1,4 3-1,-1 6-1,5 4 12,0 4-8,2 5 11,0 2 4,2 0-9,0 5-8,4-1 11,2 1-2,3-1-14,-1-3 12,2-1-21,3-2-5,-1-3-11,-2-3 2,3-4 3,-3-2 1,2-2 2,-3-3 1,-1-2 1</inkml:trace>
  <inkml:trace contextRef="#ctx0" brushRef="#br0" timeOffset="1092">1137 831 20,'0'0'4,"0"0"-1,0 0 1,3 0-1,-3 1 0,0-1 0,0 0 0,4-3-1,2 0-1,4-1 1,5-1 0,1-3-2,5-2 1,2 1 0,1-2-1,1 0 1,2-1-1,-2 1 0,0-1 0,0 0 1,-3 0 0,1-1-1,-2 1 0,-3 2 0,-1-1 0,-3 3 0,-1 0 0,-1 1 0,-1 0 0,-3 0 0,0-1 0,0 3 1,-1 2 0,-3-1-1,0 2 0,-2 0 0,2 0 1,-2 2-1,0 3 7,0 1-7,0 3 0,0 0 12,3 0-1,-3 1-15,2 2 1,0-2 7,0 0 6,0 0-15,2-1 1,-1 0 1,-1-1 0,2-1 0,0-1 0,0-1 0,1-2 1,-1-1 0,0-1 0,0-2 0,2-1 1,1-1 0,-3-1 0,2-2 1,-2-1 0,1-1 0,-1 0-1,-2 1 0,2-2 0,-2 3 0,0 0 1,1 2 0,-1 1 0,0 1 0,0 3 0,2 1 1,-2 2 0,2 1-1,1 1 7,-1 2-8,2-2 0,-2 3 7,5-1-1,-1-1 0,-2-1-1,5 0-7,1-2 0,-1-3 1,-1 0-1,2-4 1,-1-1 0,1-2 0,-1-1 1,-3-3 0,0 2 0,1-2 0,-5 1 0,0-3 0,0 0 1,-1 0 0,-3 0 0,-2-2-1,-2-1 0,0 1 0,-3-1 1,1 0 0,-2 1 0,0 1 7,0 1 5,-1 1-14,1 3 13,0 2-1,4 1 5,-2 2-2,0 5 4,2 3-8,0 4 5,2 4-8,-5 2 12,3 1-9,2 3-7,0 0 12,0 2-2,2 1-7,0-2-7,3 1 19,-1 1-21,2-2-12,2-1-5,0-1 3,1-3 1,1-2 2,0-1 1,1-3 1</inkml:trace>
  <inkml:trace contextRef="#ctx0" brushRef="#br0" timeOffset="2012">2546 620 16,'0'0'3,"2"0"1,2 1-1,0 0-1,2-2 0,5 0 0,-1-4 0,3 0 0,1-6-1,5 0 0,-1-5 0,5-1 0,-2-2 0,1 0 0,-1-3 0,0-2-1,-3 1 0,-1-3 0,-3-1 1,-1-1 0,-3-1-1,-4 0 0,-1-2 1,-3 3-1,-2 0 1,0 3-1,-2 2 1,-5 1 0,3 3-1,-2 1 1,-2 3 0,2 3-1,-3 1 1,1 3 0,-2 2 0,3 3-1,-1 4 1,2 3 0,0 5-1,0 3 0,3 4 0,-1 1 1,2 3-1,2 1 0,0 2 0,4 0 1,3 0-1,1 0 0,2-3 0,3 1-1,3-2 1,1-2 0,1-1-1,3-4 0,0 0 0,-1-4 0,3-2 0,0-3 0,0-1 0,-3-1 0,-1-2 0,-3-1 0,-1-1 1,-1-1 0,-3 1 0,-1-3 0,-2-1 0,-1 1 0,-1 1 0,-2 0 0,0 0 1,0 2 0,-2 0 0,2 1-1,-2 1 1,1 2-1,-1 3 1,0 0 0,0 3 6,0 1-7,0 2 0,-2-1 6,2 0-7,-2 2 1,2-1-1,0 1-1,0-1-1,2-1 0</inkml:trace>
  <inkml:trace contextRef="#ctx0" brushRef="#br0" timeOffset="2512">3082 190 18,'0'0'4,"-2"0"0,-1 0-1,-1 1 0,2-1-1,0 0 0,0 0 0,2 0-1,0 0-1,0 0 0,0 0-1,2 0 0</inkml:trace>
  <inkml:trace contextRef="#ctx0" brushRef="#br0" timeOffset="2683">3468 82 15,'-2'-4'3,"0"1"0,0-5 0,-4-2 0,-2 0-1,1-2 0,-1 3 1,2 0-2,0 2 1,0 1 0,-1 4 0,3 0 0,0 4-1,0-2 1,4 3-1,-2 2 0,2 2 0,-2 3 1,0 4-1,0 2 0,2 6 6,-2 3-1,2 2-7,2 3 13,2 1-14,0 4 19,2 1-8,2 4 11,3 0-2,1 1-3,3 0 5,1-1-9,1 1-1,-3-2-2,1-2-1,-3 0-13,1-2 13,-3-3-13,-2-1-12,-2-5 1,-4 0 2,-4-5 0,-2-2 2</inkml:trace>
  <inkml:trace contextRef="#ctx0" brushRef="#br0" timeOffset="2964">3324 459 18,'0'0'4,"0"0"-1,0-2 0,0 2-1,2 0 0,4-2 0,4 0 0,-4-1 0,5 1-1,-1 1 0,5-1 0,-3 0 0,4 0-1,1 0 1,0-1-1,1-1 1,-1-1 0,1-1-1,-1-1 0,2 0 0,-3-1 0,1 0 0,-3-2 0,1-2 0,-1 0 0,1 1 0,-3-2 0,-2 0 0,-1 0 0,-1 1 0,-2 1 1,-2-1 0,0 3 0,-2 0 0,-2 2 0,-2 2 0,-2 2-1,0 2 1,-2 1 0,0 3 6,-3 2-1,3 1 0,-2 2 5,2 1 5,2 1 4,-1 3 4,1 2-3,2 0-9,4 3-1,0-1-2,2 1 5,3-2-14,3-1 19,0 0-15,3-2 6,-1 0-1,3-1-2,-1-4-7,1-1 0,3-3-6,-1-1-12,1-3-4,1-2 3,-2 0 1,-1-1 2,13-3 1,-4 0 2,-2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44.3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23 323 15,'-2'3'4,"0"0"-1,-2 3 0,0 0 0,-1 2 0,3 1 0,0 1-1,0 0 0,2 0 0,2 1 0,5-1 0,-1 2 0,0-3-1,4 1 0,1-2-1,16 6 1,1-6 0,3-5 0,-16-3 0,-1-2 0,3-1-1,2-1 0,-3-1 0,1-2-1,-3 0 1,1-1 0,-5 1 0,-4-1 0,0 0 0,-1-2 0,-3-1 0,-2-1 0,-5 1 0,-3-1 0,-6-11 0,-7 1 0,2 3 0,1 5-1,-3 3 1,13 7 0,-2 1 0,1-1 1,-1 2 0,0 0-1,-1-1 1,3 2-1,2 1 0,0-1 0,1 2 1,1 0-1,2 2 0,4-1 0,0 3 0,5 0 0,1 1 0,2 0 0,3-1 0,1-1 0,3 0 0,1-3 0,3-1 0,0 0 0,1-4 0,3 1 0,0-4 0,0-1 0,2-3 0,-3 1-1,1-3 0,-2 0 1,-4-1-1,-1 0 1,-3 0 1,-3 1-2,-2-3 2,-3 0-1,-3 0 0,-2 0 0,-2-1 1,-2 2-1,-2 0 1,-3 1-1,3 2 0,-2 2 7,0 2-7,2 2 0,0 1 6,-3 3 6,3 4-14,-2 7 0,0 2 19,0 7-2,0 5-8,1 5 11,1 6-2,2 4-2,0 5-2,2 2-1,2 2-2,0 2-1,0-2-1,2 0-1,3-1 6,-1 0-20,0-2 1,2-1 7,1-1 0,1-2 6,-2-2-1,3-5-25,-3-1 2,0-4 2,-2-4 1,1-3 1,-3-1 1,-2-4 1</inkml:trace>
  <inkml:trace contextRef="#ctx0" brushRef="#br0" timeOffset="608">195 729 19,'0'0'5,"-2"0"-1,2 0 0,0 0-1,0 0-1,0 0 1,2 0-1,-2-1 0,4 1 0,4-1-1,7-1 0,3-3-1,3-2 1,2 1-1,1-1 0,3-1-1,0 0 0,0-1-1</inkml:trace>
  <inkml:trace contextRef="#ctx0" brushRef="#br0" timeOffset="858">1278 502 16,'0'-1'3,"-2"-1"0,0-2 0,0 0 0,-2-2 0,0 0-1,0-1 0,0-1 0,-3 0 0,1-1-1,0-2 0,-2 0 0,-1-1 0,1-1 0,-2 1 0,0 2 0,-3 0 0,1 1 0,-1 4 0,-1 1 0,-3 5 0,1 3 0,-3 3 0,1 3-1,-22 18 0,3 0 0,8 1 0,4 0 0,5-2 0,3 0 1,5-5-1,7-4 0,5-1 0,5-5-1,3-2 0,4-3 1,7-3-1,-9-4 0,3-1 1,1-1-1,1-3 1,3-2-1,-1-1 1,1-2-1,1-1 1,0 0-1,-3 0 1,-1-1 1,-1 0 0,1 1-1,-3 1 1,-2 0 0,-1 3 0,-1 2 0,-2 1 0,-2 1 0,2 1 0,-1 2-1,-1 3 0,2 1 1,-2 3-1,0 0 1,-2 3-1,2-1 1,-2 0-1,3 2 0,-3-2 0,2-1 0,0-1 0,2 0 0,-2 0-1,2-2 1,1-2 0,-1 0 0,2-2-1,-2-1 0,3-1 0,-1-3 0,0 1 1,-2-2-1,3-2 0,-3-1 1,0-1 0,0-3 0,3-1-1,-3 0 0,2-2 1,0 2 1,-2 1-1,3 0 0,-3 3 1,0 1-1,0 2 1,1 1 0,-1 3-1,0 2 1,0 1 6,-2 4-7,3-1-1,-3 3 1,2 0 6,-2 0 0,0 1-7,-2-1 0,2 1 0,-2-1 6,3-1 0,-3-1-7,2 0 0,-2-2 0,0 1 0,0-3 1,2 0 0,2-1 0,3-1 0,-1-4 0,-2 0-1,4 0 1,-3-7 1,1 0 6,-2-3-8,4-2 1,3-1 0,1 1 7,-1 2-8,3 1 1,1 2 0,-1 1 7,1 5 5,-3 3-1,1 2-2,-1 2 6,-1 4 4,-3 3-15,0 1 13,-3-4-2,-3 2-8,2 1-1,-2 0-1,2 1-19,-2-1 1,3 0 2,-3 1 1,2-1 1,-2 0 0,9 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in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00" units="1/in"/>
        </inkml:channelProperties>
      </inkml:inkSource>
      <inkml:timestamp xml:id="ts0" timeString="2013-04-03T07:03:46.2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260 465 16,'-2'0'3,"2"0"0,0-2 0,0 2-1,0 0 0,0-6 0,-2-1 0,0-1 0,0-2-1,0-1 0,2-1 0,-2 1 0,0 4 1,0-2-1,-2 0 0,-1 0-1,1-3 0,0-1 1,0 1 0,0-1-1,-2-1 0,2 2 0,-3 1 1,1-1-1,0 3 1,-2 1 0,2 1 0,-1 1 0,-1 2-1,0 2 0,-3 2 0,1 2 0,0 3 0,-3 2 1,1 0-1,-3 2 0,3 3 0,0 1 0,1 1 0,1 1 0,0-1 0,1 1 1,3 0 0,0 0-1,2-1 0,2-1-1,2-2 1,2 0 0,2-2 0,2-1 0,2-2-1,3-2 0,1-2 1,1-2-1,-1-1 1,2-4-1,1-1 0,-3-2 1,3-1 0,-1-3 0,-1 1 0,1-2 0,-1-1 0,1 1 0,-2 3 0,-1-1 1,-3 3 0,0 1-1,1 2 1,-3 2-1,-2 2 1,2 1 0,-2 3 0,3 3 0,-5 2 0,2 1 0,-2 4 0,2-1 0,-2 1-1,2-3 0,-2 3 0,2-3 0,5 11 0,-1-3-1,2-4 2,1-6-2,1-5 1,0 0 0,1-5 0,3-2 0,-1-4 0,1-3 0,3 0 0,-2-1-1,-1-1 0,-1 0 1,-5-2 0,0-1 0,-2 0-1,-3-2 0,-1 0 1,-6-2-1,0 0 1,-3 0 0,1 2 0,-2 0 0,0 2 0,-2 1 0,1 4 0,-3 2 0,0 3 0,-1 2 0,3 1 0,0 3 0,0 3 0,1 2 0,1 4 0,0 0 0,2 1 0,4 1 0,2 3 0,2-1 0,4-2 0,-1 0 0,5-1 0,-2-1 1,-1 2-1,3 2 0,0-2 0,1 4 0,1 1 0,-3-1 0,-3 0 0,0 2 0,-2-1 0,-1 4 0,-3-2 0,-2-1 0,-2-1 0,-1-2 0,1 0 0,-2-1 0,0-2 0,0-2 0,0-1 0,2-2 1,-2-3-1,2 0 0,-1-2 0,3-2 0,-2-3 0,2 0 0,5-7-1,-3 1 0,4-6 1,0-1 0,0-3-1,5-3 0,-1-5 1,2-1 0,1 0-1,-1 0 0,3-1 0,-3-1 0,0 2 1,3 1-1,-5 2 1,3 5 0,-7 3 0,-2 6 0,0 2 0,-6 4 1,0 3-1,-4 4 0,-5 5 0,-1 3 1,0 5 0,-3 1-1,3 0 0,-1 2 0,5-1 1,0 1-1,4-1 1,4-4-1,2 0 1,0 1-1,4-4 0,4 1 0,3 2 0,1 0 0,-5-6 0,-1 2 0,2 0 0,0 1-1,3 3 1,-3-2 0,3 2 0,-3 1 1,0-2-1,-1 1-1,-3 0 1,0-2 0,-2 2 0,-2-2 0,-2-1 0,-2 1 0,0-1 0,-2-2 0,0 0 1,0-2-1,-3-1 0,3 0 1,0-3-1,0 1 0,2-1 0,0-2 0,2 0-1,0-2 0,2-3 1,2-2 0,2-2 0,3-1 0,1-2-1,0-2 0,13-18 0,2 3 1,-2 2 0,-3 1 0,1 4 0,2 3 0,-5 4 0,-3 4 0,-5 3 0,0 2 0,-1 4 0,-5 0 1,-2 3-1,-2 1 0,0 2 1,-2 3 0,-6 2-1,-1 2 1,-1 1 0,2-1 0,-1 2-1,1 1 1,2-1-1,2 1 1,2 0 0,0 0 0,2 2 6,0-2-8,4-1 0,-2-1 7,2-1-7,2 2 0,0-4 0,3-3 0,1-5 7,5 0-7,1-4 0,1 0 0,3-3 0,3-4 0,-4 0 0,5-2 0,-5-1 0,0-1 0,-5 0 0,3-4 0,-3 0 0,1-2 1,-3-1-1,-4-1 1,1 0 0,-3-4-1,-2 0 1,0-1 0,-2-1 0,-2 1 0,2-1 1,-2 5 0,-2 5 12,-2 5-2,2 5-1,0 3 5,0 3-2,-2 4-8,-5 6 6,3 5 5,-8 7-9,-1 6 18,1 4 3,-1 2-9,3 3 16,2 3-17,3 2-2,5 1 10,4 1-15,7-3 11,5-2-3,7-3-2,-1-3-2,3-3-2,2-5-8,-2-3-13,0-7-6,-3-2-17,-1-2-8,-3-4 4,1-4 3,-3-3 4,-1-3 3,-3-5 2</inkml:trace>
  <inkml:trace contextRef="#ctx0" brushRef="#br0" timeOffset="1482">1104 287 19,'2'1'4,"-2"-1"-1,0 0 0,0 0-1,6-1 1,1-1-1,1-2 0,4-2 0,1 3-1,5-4 0,3-1-2,2 0 0</inkml:trace>
  <inkml:trace contextRef="#ctx0" brushRef="#br0" timeOffset="1638">1861 214 22,'-2'-1'5,"2"1"-1,2-2 6,-2 2-7,0-1 18,-2-2-9,-2-2 5,2 1-9,0-1-1,0 1 6,0 0-2,4-1-20,-2 0 1,2 2 1,-4-1-1,2 2 1,2-1 1,-2-1 0,2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865A-2FD6-485C-8720-D8BD37B18260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35506-12C9-4934-93CE-63B7AA0348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3440-D3C7-4A28-BB08-8361ADCB83FF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66A8-5D62-411F-B20E-9BB7FAE3FD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7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image" Target="../media/image22.emf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27.xml"/><Relationship Id="rId17" Type="http://schemas.openxmlformats.org/officeDocument/2006/relationships/image" Target="../media/image29.emf"/><Relationship Id="rId25" Type="http://schemas.openxmlformats.org/officeDocument/2006/relationships/image" Target="../media/image33.emf"/><Relationship Id="rId2" Type="http://schemas.openxmlformats.org/officeDocument/2006/relationships/customXml" Target="../ink/ink22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29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26.emf"/><Relationship Id="rId24" Type="http://schemas.openxmlformats.org/officeDocument/2006/relationships/customXml" Target="../ink/ink33.xml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28" Type="http://schemas.openxmlformats.org/officeDocument/2006/relationships/customXml" Target="../ink/ink35.xml"/><Relationship Id="rId10" Type="http://schemas.openxmlformats.org/officeDocument/2006/relationships/customXml" Target="../ink/ink26.xml"/><Relationship Id="rId19" Type="http://schemas.openxmlformats.org/officeDocument/2006/relationships/image" Target="../media/image30.emf"/><Relationship Id="rId31" Type="http://schemas.openxmlformats.org/officeDocument/2006/relationships/image" Target="../media/image36.emf"/><Relationship Id="rId4" Type="http://schemas.openxmlformats.org/officeDocument/2006/relationships/customXml" Target="../ink/ink23.xml"/><Relationship Id="rId9" Type="http://schemas.openxmlformats.org/officeDocument/2006/relationships/image" Target="../media/image25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34.emf"/><Relationship Id="rId30" Type="http://schemas.openxmlformats.org/officeDocument/2006/relationships/customXml" Target="../ink/ink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42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customXml" Target="../ink/ink37.xml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42.emf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2" Type="http://schemas.openxmlformats.org/officeDocument/2006/relationships/image" Target="../media/image1.png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11" Type="http://schemas.openxmlformats.org/officeDocument/2006/relationships/customXml" Target="../ink/ink41.xml"/><Relationship Id="rId24" Type="http://schemas.openxmlformats.org/officeDocument/2006/relationships/image" Target="../media/image48.emf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image" Target="../media/image50.emf"/><Relationship Id="rId10" Type="http://schemas.openxmlformats.org/officeDocument/2006/relationships/image" Target="../media/image41.emf"/><Relationship Id="rId19" Type="http://schemas.openxmlformats.org/officeDocument/2006/relationships/customXml" Target="../ink/ink45.xml"/><Relationship Id="rId4" Type="http://schemas.openxmlformats.org/officeDocument/2006/relationships/image" Target="../media/image38.emf"/><Relationship Id="rId9" Type="http://schemas.openxmlformats.org/officeDocument/2006/relationships/customXml" Target="../ink/ink40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49.xml"/><Relationship Id="rId30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customXml" Target="../ink/ink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99"/>
                </a:solidFill>
                <a:latin typeface="Arial Black" pitchFamily="34" charset="0"/>
              </a:rPr>
              <a:t>Plant Assets, Natural Resources, and Intangible Assets</a:t>
            </a:r>
            <a:br>
              <a:rPr lang="en-US" b="1" dirty="0">
                <a:solidFill>
                  <a:srgbClr val="000099"/>
                </a:solidFill>
                <a:latin typeface="Arial Black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31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59100" y="25736550"/>
              <a:ext cx="0" cy="0"/>
            </p14:xfrm>
          </p:contentPart>
        </mc:Choice>
        <mc:Fallback xmlns="">
          <p:pic>
            <p:nvPicPr>
              <p:cNvPr id="1331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59100" y="257365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1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4825" y="4857750"/>
              <a:ext cx="1989138" cy="339725"/>
            </p14:xfrm>
          </p:contentPart>
        </mc:Choice>
        <mc:Fallback xmlns="">
          <p:pic>
            <p:nvPicPr>
              <p:cNvPr id="1331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5468" y="4848403"/>
                <a:ext cx="2007853" cy="358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31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5750" y="4714875"/>
              <a:ext cx="1331913" cy="493713"/>
            </p14:xfrm>
          </p:contentPart>
        </mc:Choice>
        <mc:Fallback xmlns="">
          <p:pic>
            <p:nvPicPr>
              <p:cNvPr id="1331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6383" y="4705526"/>
                <a:ext cx="1350647" cy="512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1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6425" y="4594225"/>
              <a:ext cx="1058863" cy="185738"/>
            </p14:xfrm>
          </p:contentPart>
        </mc:Choice>
        <mc:Fallback xmlns="">
          <p:pic>
            <p:nvPicPr>
              <p:cNvPr id="1331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7058" y="4584848"/>
                <a:ext cx="1077598" cy="20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1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375" y="4451350"/>
              <a:ext cx="758825" cy="366713"/>
            </p14:xfrm>
          </p:contentPart>
        </mc:Choice>
        <mc:Fallback xmlns="">
          <p:pic>
            <p:nvPicPr>
              <p:cNvPr id="1331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28016" y="4441984"/>
                <a:ext cx="777544" cy="385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31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5275" y="4371975"/>
              <a:ext cx="858838" cy="269875"/>
            </p14:xfrm>
          </p:contentPart>
        </mc:Choice>
        <mc:Fallback xmlns="">
          <p:pic>
            <p:nvPicPr>
              <p:cNvPr id="1331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05920" y="4362607"/>
                <a:ext cx="877547" cy="288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4981575"/>
              <a:ext cx="1404937" cy="333375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27727" y="4972204"/>
                <a:ext cx="1423660" cy="352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2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8563" y="4849813"/>
              <a:ext cx="647700" cy="330200"/>
            </p14:xfrm>
          </p:contentPart>
        </mc:Choice>
        <mc:Fallback xmlns="">
          <p:pic>
            <p:nvPicPr>
              <p:cNvPr id="1332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69202" y="4840430"/>
                <a:ext cx="666422" cy="348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2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805363"/>
              <a:ext cx="671513" cy="201612"/>
            </p14:xfrm>
          </p:contentPart>
        </mc:Choice>
        <mc:Fallback xmlns="">
          <p:pic>
            <p:nvPicPr>
              <p:cNvPr id="1332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01048" y="4795952"/>
                <a:ext cx="690266" cy="220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32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5338" y="5248275"/>
              <a:ext cx="298450" cy="276225"/>
            </p14:xfrm>
          </p:contentPart>
        </mc:Choice>
        <mc:Fallback xmlns="">
          <p:pic>
            <p:nvPicPr>
              <p:cNvPr id="1332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55898" y="5238899"/>
                <a:ext cx="317330" cy="294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32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8925" y="5294313"/>
              <a:ext cx="1792288" cy="320675"/>
            </p14:xfrm>
          </p:contentPart>
        </mc:Choice>
        <mc:Fallback xmlns="">
          <p:pic>
            <p:nvPicPr>
              <p:cNvPr id="1332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59562" y="5284966"/>
                <a:ext cx="1811014" cy="339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0925" y="5772150"/>
              <a:ext cx="325438" cy="230188"/>
            </p14:xfrm>
          </p:contentPart>
        </mc:Choice>
        <mc:Fallback xmlns="">
          <p:pic>
            <p:nvPicPr>
              <p:cNvPr id="133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11575" y="5762857"/>
                <a:ext cx="344137" cy="248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3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5681663"/>
              <a:ext cx="865188" cy="328612"/>
            </p14:xfrm>
          </p:contentPart>
        </mc:Choice>
        <mc:Fallback xmlns="">
          <p:pic>
            <p:nvPicPr>
              <p:cNvPr id="133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3539" y="5672295"/>
                <a:ext cx="883910" cy="34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5605463"/>
              <a:ext cx="490538" cy="217487"/>
            </p14:xfrm>
          </p:contentPart>
        </mc:Choice>
        <mc:Fallback xmlns=""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1300" y="5596070"/>
                <a:ext cx="509239" cy="236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5480050"/>
              <a:ext cx="601663" cy="242888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38844" y="5470708"/>
                <a:ext cx="620375" cy="261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4563" y="5513388"/>
              <a:ext cx="1535112" cy="296862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5203" y="5503987"/>
                <a:ext cx="1553833" cy="315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3213" y="5314950"/>
              <a:ext cx="468312" cy="276225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13832" y="5305562"/>
                <a:ext cx="487073" cy="295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09788" y="32205613"/>
              <a:ext cx="0" cy="0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09788" y="3220561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0" y="6067425"/>
              <a:ext cx="401638" cy="304800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08359" y="6058102"/>
                <a:ext cx="420420" cy="323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5950" y="5992813"/>
              <a:ext cx="1060450" cy="266700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146597" y="5983455"/>
                <a:ext cx="1079155" cy="2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5175" y="5845175"/>
              <a:ext cx="3322638" cy="534988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65814" y="5835783"/>
                <a:ext cx="3341359" cy="55377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17942" y="410766"/>
            <a:ext cx="7489976" cy="6696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800" b="1" dirty="0">
                <a:solidFill>
                  <a:srgbClr val="000099"/>
                </a:solidFill>
                <a:latin typeface="Arial Black" pitchFamily="34" charset="0"/>
              </a:rPr>
              <a:t>DECLINING-BALANCE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3857" y="1611810"/>
            <a:ext cx="7801429" cy="5121175"/>
          </a:xfrm>
          <a:noFill/>
        </p:spPr>
        <p:txBody>
          <a:bodyPr lIns="91583" tIns="45040" rIns="91583" bIns="45040"/>
          <a:lstStyle/>
          <a:p>
            <a:pPr marL="0" indent="0" defTabSz="378407">
              <a:lnSpc>
                <a:spcPct val="90000"/>
              </a:lnSpc>
              <a:buClr>
                <a:srgbClr val="BC3700"/>
              </a:buClr>
            </a:pPr>
            <a:r>
              <a:rPr lang="en-US" sz="3000" b="1" dirty="0">
                <a:latin typeface="Times New Roman" pitchFamily="18" charset="0"/>
              </a:rPr>
              <a:t> Decreasing annual depreciation expense 	over the 	asset’s useful life</a:t>
            </a:r>
          </a:p>
          <a:p>
            <a:pPr marL="0" indent="0" defTabSz="378407">
              <a:lnSpc>
                <a:spcPct val="90000"/>
              </a:lnSpc>
              <a:buClr>
                <a:srgbClr val="BC3700"/>
              </a:buClr>
            </a:pPr>
            <a:r>
              <a:rPr lang="en-US" sz="3000" b="1" dirty="0">
                <a:latin typeface="Times New Roman" pitchFamily="18" charset="0"/>
              </a:rPr>
              <a:t> Periodic depreciation is based on a 	*</a:t>
            </a:r>
            <a:r>
              <a:rPr lang="en-US" sz="3000" b="1" dirty="0">
                <a:solidFill>
                  <a:srgbClr val="BC3700"/>
                </a:solidFill>
                <a:latin typeface="Times New Roman" pitchFamily="18" charset="0"/>
              </a:rPr>
              <a:t>declining book value</a:t>
            </a:r>
            <a:r>
              <a:rPr lang="en-US" sz="3000" b="1" dirty="0">
                <a:latin typeface="Times New Roman" pitchFamily="18" charset="0"/>
              </a:rPr>
              <a:t> 	</a:t>
            </a:r>
          </a:p>
          <a:p>
            <a:pPr lvl="1" defTabSz="378407">
              <a:lnSpc>
                <a:spcPct val="90000"/>
              </a:lnSpc>
              <a:buClr>
                <a:srgbClr val="BC3700"/>
              </a:buClr>
            </a:pPr>
            <a:r>
              <a:rPr lang="en-US" sz="2700" b="1" dirty="0">
                <a:latin typeface="Times New Roman" pitchFamily="18" charset="0"/>
              </a:rPr>
              <a:t>(cost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>
                <a:latin typeface="Times New Roman" pitchFamily="18" charset="0"/>
              </a:rPr>
              <a:t>accumulated depreciation)</a:t>
            </a:r>
          </a:p>
          <a:p>
            <a:pPr marL="0" indent="0" defTabSz="378407">
              <a:lnSpc>
                <a:spcPct val="90000"/>
              </a:lnSpc>
              <a:buClr>
                <a:srgbClr val="BC3700"/>
              </a:buClr>
            </a:pPr>
            <a:r>
              <a:rPr lang="en-US" sz="3000" b="1" dirty="0">
                <a:latin typeface="Times New Roman" pitchFamily="18" charset="0"/>
              </a:rPr>
              <a:t>  To compute annual depreciation expense</a:t>
            </a:r>
          </a:p>
          <a:p>
            <a:pPr lvl="1" defTabSz="378407">
              <a:lnSpc>
                <a:spcPct val="90000"/>
              </a:lnSpc>
              <a:buClr>
                <a:srgbClr val="BC3700"/>
              </a:buClr>
            </a:pPr>
            <a:r>
              <a:rPr lang="en-US" sz="2600" b="1" dirty="0">
                <a:latin typeface="Times New Roman" pitchFamily="18" charset="0"/>
              </a:rPr>
              <a:t>Multiply the </a:t>
            </a:r>
            <a:r>
              <a:rPr lang="en-US" sz="2600" b="1" dirty="0">
                <a:solidFill>
                  <a:srgbClr val="BC3700"/>
                </a:solidFill>
                <a:latin typeface="Times New Roman" pitchFamily="18" charset="0"/>
              </a:rPr>
              <a:t>book value at the beginning of the year</a:t>
            </a:r>
            <a:r>
              <a:rPr lang="en-US" sz="2600" b="1" dirty="0">
                <a:latin typeface="Times New Roman" pitchFamily="18" charset="0"/>
              </a:rPr>
              <a:t> by the </a:t>
            </a:r>
            <a:r>
              <a:rPr lang="en-US" sz="2600" b="1" dirty="0">
                <a:solidFill>
                  <a:srgbClr val="BC3700"/>
                </a:solidFill>
                <a:latin typeface="Times New Roman" pitchFamily="18" charset="0"/>
              </a:rPr>
              <a:t>declining-balance depreciation rate</a:t>
            </a:r>
            <a:endParaRPr lang="en-US" sz="2600" b="1" dirty="0">
              <a:latin typeface="Times New Roman" pitchFamily="18" charset="0"/>
            </a:endParaRPr>
          </a:p>
          <a:p>
            <a:pPr marL="0" indent="0" defTabSz="378407">
              <a:lnSpc>
                <a:spcPct val="90000"/>
              </a:lnSpc>
              <a:buClr>
                <a:srgbClr val="BC3700"/>
              </a:buClr>
            </a:pPr>
            <a:r>
              <a:rPr lang="en-US" sz="3000" b="1" dirty="0">
                <a:latin typeface="Times New Roman" pitchFamily="18" charset="0"/>
              </a:rPr>
              <a:t> Depreciation rate remains constant from 	year to year</a:t>
            </a:r>
          </a:p>
          <a:p>
            <a:pPr lvl="1" defTabSz="378407">
              <a:lnSpc>
                <a:spcPct val="90000"/>
              </a:lnSpc>
              <a:buClr>
                <a:srgbClr val="BC3700"/>
              </a:buClr>
            </a:pPr>
            <a:r>
              <a:rPr lang="en-US" sz="2600" b="1" dirty="0">
                <a:latin typeface="Times New Roman" pitchFamily="18" charset="0"/>
              </a:rPr>
              <a:t>book value declines each year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0119" y="1820169"/>
            <a:ext cx="7895167" cy="4680644"/>
          </a:xfrm>
          <a:noFill/>
        </p:spPr>
        <p:txBody>
          <a:bodyPr lIns="91583" tIns="45040" rIns="91583" bIns="45040"/>
          <a:lstStyle/>
          <a:p>
            <a:pPr eaLnBrk="1" hangingPunct="1">
              <a:lnSpc>
                <a:spcPct val="90000"/>
              </a:lnSpc>
              <a:buClr>
                <a:srgbClr val="BC3700"/>
              </a:buClr>
            </a:pPr>
            <a:r>
              <a:rPr lang="en-US" sz="2400" b="1" dirty="0">
                <a:latin typeface="Times New Roman" pitchFamily="18" charset="0"/>
              </a:rPr>
              <a:t>Book value for the first year is the cost of the asset. </a:t>
            </a:r>
          </a:p>
          <a:p>
            <a:pPr lvl="1" eaLnBrk="1" hangingPunct="1">
              <a:lnSpc>
                <a:spcPct val="90000"/>
              </a:lnSpc>
              <a:buClr>
                <a:srgbClr val="BC3700"/>
              </a:buClr>
            </a:pPr>
            <a:r>
              <a:rPr lang="en-US" sz="1900" b="1" dirty="0">
                <a:latin typeface="Times New Roman" pitchFamily="18" charset="0"/>
              </a:rPr>
              <a:t>Balance in accumulated depreciation at the beginning of the asset’s useful life is zero</a:t>
            </a:r>
          </a:p>
          <a:p>
            <a:pPr eaLnBrk="1" hangingPunct="1">
              <a:lnSpc>
                <a:spcPct val="90000"/>
              </a:lnSpc>
              <a:buClr>
                <a:srgbClr val="BC3700"/>
              </a:buClr>
            </a:pPr>
            <a:r>
              <a:rPr lang="en-US" sz="2400" b="1" dirty="0">
                <a:latin typeface="Times New Roman" pitchFamily="18" charset="0"/>
              </a:rPr>
              <a:t>In subsequent years, book value is the difference between cost and accumulated depreciation at the beginning of the year.</a:t>
            </a:r>
          </a:p>
          <a:p>
            <a:pPr eaLnBrk="1" hangingPunct="1">
              <a:lnSpc>
                <a:spcPct val="90000"/>
              </a:lnSpc>
              <a:buClr>
                <a:srgbClr val="BC3700"/>
              </a:buClr>
            </a:pPr>
            <a:r>
              <a:rPr lang="en-US" sz="2600" b="1" dirty="0">
                <a:latin typeface="Times New Roman" pitchFamily="18" charset="0"/>
              </a:rPr>
              <a:t>Formula for computing depreciation expense:</a:t>
            </a:r>
          </a:p>
          <a:p>
            <a:pPr eaLnBrk="1" hangingPunct="1">
              <a:lnSpc>
                <a:spcPct val="90000"/>
              </a:lnSpc>
              <a:buClr>
                <a:srgbClr val="BC3700"/>
              </a:buClr>
            </a:pPr>
            <a:r>
              <a:rPr lang="en-US" sz="2400" b="1" dirty="0">
                <a:solidFill>
                  <a:srgbClr val="BC3700"/>
                </a:solidFill>
                <a:latin typeface="Times New Roman" pitchFamily="18" charset="0"/>
              </a:rPr>
              <a:t>Book Value at Beginning of Year x Declining Balance Rate = Annual Depreciation Expense</a:t>
            </a:r>
            <a:endParaRPr lang="en-US" sz="24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BC3700"/>
              </a:buClr>
            </a:pPr>
            <a:r>
              <a:rPr lang="en-US" sz="2400" b="1" dirty="0">
                <a:latin typeface="Times New Roman" pitchFamily="18" charset="0"/>
              </a:rPr>
              <a:t>Method compatible with the matching principle </a:t>
            </a:r>
          </a:p>
          <a:p>
            <a:pPr lvl="1" eaLnBrk="1" hangingPunct="1">
              <a:lnSpc>
                <a:spcPct val="90000"/>
              </a:lnSpc>
              <a:buClr>
                <a:srgbClr val="BC3700"/>
              </a:buClr>
            </a:pPr>
            <a:r>
              <a:rPr lang="en-US" sz="1900" b="1" dirty="0">
                <a:latin typeface="Times New Roman" pitchFamily="18" charset="0"/>
              </a:rPr>
              <a:t>the higher depreciation in early years is matched with the higher benefits received in these years.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17942" y="410766"/>
            <a:ext cx="7489976" cy="6696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800" b="1" dirty="0">
                <a:solidFill>
                  <a:srgbClr val="000099"/>
                </a:solidFill>
                <a:latin typeface="Arial Black" pitchFamily="34" charset="0"/>
              </a:rPr>
              <a:t>DECLINING-BALANCE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3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70663" y="5653088"/>
              <a:ext cx="0" cy="0"/>
            </p14:xfrm>
          </p:contentPart>
        </mc:Choice>
        <mc:Fallback xmlns="">
          <p:pic>
            <p:nvPicPr>
              <p:cNvPr id="143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70663" y="56530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3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949325"/>
              <a:ext cx="4721225" cy="577850"/>
            </p14:xfrm>
          </p:contentPart>
        </mc:Choice>
        <mc:Fallback xmlns="">
          <p:pic>
            <p:nvPicPr>
              <p:cNvPr id="143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028" y="939976"/>
                <a:ext cx="4739944" cy="5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3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1144588"/>
              <a:ext cx="5281612" cy="411162"/>
            </p14:xfrm>
          </p:contentPart>
        </mc:Choice>
        <mc:Fallback xmlns="">
          <p:pic>
            <p:nvPicPr>
              <p:cNvPr id="143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00602" y="1135235"/>
                <a:ext cx="5300333" cy="429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0975" y="1522413"/>
              <a:ext cx="768350" cy="38100"/>
            </p14:xfrm>
          </p:contentPart>
        </mc:Choice>
        <mc:Fallback xmlns="">
          <p:pic>
            <p:nvPicPr>
              <p:cNvPr id="143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1618" y="1513241"/>
                <a:ext cx="787064" cy="56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8913" y="1565275"/>
              <a:ext cx="704850" cy="225425"/>
            </p14:xfrm>
          </p:contentPart>
        </mc:Choice>
        <mc:Fallback xmlns="">
          <p:pic>
            <p:nvPicPr>
              <p:cNvPr id="143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9544" y="1555867"/>
                <a:ext cx="723588" cy="244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1573213"/>
              <a:ext cx="411163" cy="195262"/>
            </p14:xfrm>
          </p:contentPart>
        </mc:Choice>
        <mc:Fallback xmlns="">
          <p:pic>
            <p:nvPicPr>
              <p:cNvPr id="143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51239" y="1563898"/>
                <a:ext cx="429885" cy="213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522413"/>
              <a:ext cx="95250" cy="125412"/>
            </p14:xfrm>
          </p:contentPart>
        </mc:Choice>
        <mc:Fallback xmlns="">
          <p:pic>
            <p:nvPicPr>
              <p:cNvPr id="143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40365" y="1513016"/>
                <a:ext cx="113870" cy="144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1925" y="1525588"/>
              <a:ext cx="500063" cy="166687"/>
            </p14:xfrm>
          </p:contentPart>
        </mc:Choice>
        <mc:Fallback xmlns="">
          <p:pic>
            <p:nvPicPr>
              <p:cNvPr id="143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62571" y="1516228"/>
                <a:ext cx="518770" cy="185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7875" y="1555750"/>
              <a:ext cx="233363" cy="166688"/>
            </p14:xfrm>
          </p:contentPart>
        </mc:Choice>
        <mc:Fallback xmlns="">
          <p:pic>
            <p:nvPicPr>
              <p:cNvPr id="143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78512" y="1546410"/>
                <a:ext cx="252090" cy="18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3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538288"/>
              <a:ext cx="133350" cy="68262"/>
            </p14:xfrm>
          </p:contentPart>
        </mc:Choice>
        <mc:Fallback xmlns="">
          <p:pic>
            <p:nvPicPr>
              <p:cNvPr id="143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23018" y="1528996"/>
                <a:ext cx="152041" cy="86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3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1125" y="1460500"/>
              <a:ext cx="103188" cy="88900"/>
            </p14:xfrm>
          </p:contentPart>
        </mc:Choice>
        <mc:Fallback xmlns="">
          <p:pic>
            <p:nvPicPr>
              <p:cNvPr id="143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81711" y="1451104"/>
                <a:ext cx="122015" cy="10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7638" y="2489200"/>
              <a:ext cx="1285875" cy="201613"/>
            </p14:xfrm>
          </p:contentPart>
        </mc:Choice>
        <mc:Fallback xmlns=""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88270" y="2479789"/>
                <a:ext cx="1304610" cy="220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0675" y="2487613"/>
              <a:ext cx="1068388" cy="349250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31303" y="2478261"/>
                <a:ext cx="1087132" cy="367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4154488"/>
              <a:ext cx="642937" cy="890587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02732" y="4145129"/>
                <a:ext cx="661698" cy="90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7700" y="4668838"/>
              <a:ext cx="1897063" cy="122237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18342" y="4659545"/>
                <a:ext cx="1915778" cy="1408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17941" y="381000"/>
            <a:ext cx="7508119" cy="1254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800" b="1" dirty="0">
                <a:solidFill>
                  <a:srgbClr val="000099"/>
                </a:solidFill>
                <a:latin typeface="Arial Black" pitchFamily="34" charset="0"/>
              </a:rPr>
              <a:t>FORMULA FOR DECLINING-BALANCE METHOD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429" y="1718966"/>
            <a:ext cx="7819571" cy="2995910"/>
          </a:xfrm>
          <a:solidFill>
            <a:srgbClr val="FCD1C1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lIns="91583" tIns="45040" rIns="91583" bIns="45040"/>
          <a:lstStyle/>
          <a:p>
            <a:pPr marL="0" indent="0" defTabSz="270291">
              <a:buNone/>
              <a:defRPr/>
            </a:pPr>
            <a:r>
              <a:rPr lang="en-US" sz="2100" b="1" dirty="0"/>
              <a:t>Unlike the other depreciation methods, salvage value is ignored in determining the amount to which the declining balance rate is applied.  </a:t>
            </a:r>
          </a:p>
          <a:p>
            <a:pPr marL="0" indent="0" defTabSz="270291">
              <a:buNone/>
              <a:defRPr/>
            </a:pPr>
            <a:r>
              <a:rPr lang="en-US" sz="2100" b="1" dirty="0"/>
              <a:t>A common application of the declining-balance method is the </a:t>
            </a:r>
            <a:r>
              <a:rPr lang="en-US" sz="2100" b="1" dirty="0">
                <a:solidFill>
                  <a:srgbClr val="BC3700"/>
                </a:solidFill>
              </a:rPr>
              <a:t>double-declining-balance method</a:t>
            </a:r>
            <a:r>
              <a:rPr lang="en-US" sz="2100" b="1" dirty="0"/>
              <a:t>, in which the declining-balance rate is </a:t>
            </a:r>
            <a:r>
              <a:rPr lang="en-US" sz="2100" b="1" dirty="0">
                <a:solidFill>
                  <a:srgbClr val="BC3700"/>
                </a:solidFill>
              </a:rPr>
              <a:t>double the straight-line rate</a:t>
            </a:r>
            <a:r>
              <a:rPr lang="en-US" sz="2100" b="1" dirty="0"/>
              <a:t>. </a:t>
            </a:r>
          </a:p>
          <a:p>
            <a:pPr marL="0" indent="0" defTabSz="270291">
              <a:buNone/>
              <a:defRPr/>
            </a:pPr>
            <a:r>
              <a:rPr lang="en-US" sz="2100" b="1" dirty="0"/>
              <a:t>If Barb’s Florists uses the double-declining-balance method, the depreciation is 40% (2 X the straight-line rate of 20%).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84298" y="4825008"/>
            <a:ext cx="1626810" cy="1128117"/>
            <a:chOff x="2503" y="3242"/>
            <a:chExt cx="1076" cy="758"/>
          </a:xfrm>
        </p:grpSpPr>
        <p:sp>
          <p:nvSpPr>
            <p:cNvPr id="40976" name="Rectangle 4"/>
            <p:cNvSpPr>
              <a:spLocks noChangeArrowheads="1"/>
            </p:cNvSpPr>
            <p:nvPr/>
          </p:nvSpPr>
          <p:spPr bwMode="auto">
            <a:xfrm>
              <a:off x="2552" y="3242"/>
              <a:ext cx="957" cy="758"/>
            </a:xfrm>
            <a:prstGeom prst="rect">
              <a:avLst/>
            </a:prstGeom>
            <a:solidFill>
              <a:srgbClr val="CCFFCC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7A997A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5"/>
            <p:cNvSpPr>
              <a:spLocks noChangeArrowheads="1"/>
            </p:cNvSpPr>
            <p:nvPr/>
          </p:nvSpPr>
          <p:spPr bwMode="auto">
            <a:xfrm>
              <a:off x="2503" y="3343"/>
              <a:ext cx="1076" cy="5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72" tIns="44442" rIns="90472" bIns="44442">
              <a:spAutoFit/>
            </a:bodyPr>
            <a:lstStyle/>
            <a:p>
              <a:pPr algn="ctr" eaLnBrk="0" hangingPunct="0"/>
              <a:r>
                <a:rPr lang="en-US" sz="1500" b="1" dirty="0"/>
                <a:t>Units of</a:t>
              </a:r>
            </a:p>
            <a:p>
              <a:pPr algn="ctr" eaLnBrk="0" hangingPunct="0"/>
              <a:r>
                <a:rPr lang="en-US" sz="1500" b="1" dirty="0"/>
                <a:t>Activity during the Year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42881" y="4816079"/>
            <a:ext cx="1452941" cy="1128117"/>
            <a:chOff x="4526" y="3236"/>
            <a:chExt cx="961" cy="758"/>
          </a:xfrm>
        </p:grpSpPr>
        <p:sp>
          <p:nvSpPr>
            <p:cNvPr id="40974" name="Rectangle 7"/>
            <p:cNvSpPr>
              <a:spLocks noChangeArrowheads="1"/>
            </p:cNvSpPr>
            <p:nvPr/>
          </p:nvSpPr>
          <p:spPr bwMode="auto">
            <a:xfrm>
              <a:off x="4526" y="3236"/>
              <a:ext cx="957" cy="758"/>
            </a:xfrm>
            <a:prstGeom prst="rect">
              <a:avLst/>
            </a:prstGeom>
            <a:solidFill>
              <a:srgbClr val="8CF4EA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54928C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Rectangle 8"/>
            <p:cNvSpPr>
              <a:spLocks noChangeArrowheads="1"/>
            </p:cNvSpPr>
            <p:nvPr/>
          </p:nvSpPr>
          <p:spPr bwMode="auto">
            <a:xfrm>
              <a:off x="4545" y="3415"/>
              <a:ext cx="942" cy="526"/>
            </a:xfrm>
            <a:prstGeom prst="rect">
              <a:avLst/>
            </a:prstGeom>
            <a:solidFill>
              <a:srgbClr val="8CF4EA"/>
            </a:solidFill>
            <a:ln w="12700">
              <a:noFill/>
              <a:miter lim="800000"/>
              <a:headEnd/>
              <a:tailEnd/>
            </a:ln>
          </p:spPr>
          <p:txBody>
            <a:bodyPr lIns="90472" tIns="44442" rIns="90472" bIns="44442">
              <a:spAutoFit/>
            </a:bodyPr>
            <a:lstStyle/>
            <a:p>
              <a:pPr algn="ctr" eaLnBrk="0" hangingPunct="0"/>
              <a:r>
                <a:rPr lang="en-US" sz="1500" b="1" dirty="0"/>
                <a:t>Annual Depreciation Expense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70857" y="4786313"/>
            <a:ext cx="1446893" cy="1128117"/>
            <a:chOff x="563" y="3230"/>
            <a:chExt cx="957" cy="758"/>
          </a:xfrm>
        </p:grpSpPr>
        <p:sp>
          <p:nvSpPr>
            <p:cNvPr id="40972" name="Rectangle 13"/>
            <p:cNvSpPr>
              <a:spLocks noChangeArrowheads="1"/>
            </p:cNvSpPr>
            <p:nvPr/>
          </p:nvSpPr>
          <p:spPr bwMode="auto">
            <a:xfrm>
              <a:off x="563" y="3230"/>
              <a:ext cx="957" cy="758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  <a:effectLst>
              <a:prstShdw prst="shdw17" dist="17961" dir="2700000">
                <a:srgbClr val="99995C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Rectangle 14"/>
            <p:cNvSpPr>
              <a:spLocks noChangeArrowheads="1"/>
            </p:cNvSpPr>
            <p:nvPr/>
          </p:nvSpPr>
          <p:spPr bwMode="auto">
            <a:xfrm>
              <a:off x="632" y="3415"/>
              <a:ext cx="812" cy="371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72" tIns="44442" rIns="90472" bIns="44442">
              <a:spAutoFit/>
            </a:bodyPr>
            <a:lstStyle/>
            <a:p>
              <a:pPr algn="ctr" eaLnBrk="0" hangingPunct="0"/>
              <a:r>
                <a:rPr lang="en-US" sz="1500" b="1" dirty="0"/>
                <a:t>Depreciable</a:t>
              </a:r>
            </a:p>
            <a:p>
              <a:pPr algn="ctr" eaLnBrk="0" hangingPunct="0"/>
              <a:r>
                <a:rPr lang="en-US" sz="1500" b="1" dirty="0"/>
                <a:t>Cost per Unit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936119" y="5173265"/>
            <a:ext cx="278190" cy="357188"/>
            <a:chOff x="1942" y="3476"/>
            <a:chExt cx="184" cy="240"/>
          </a:xfrm>
        </p:grpSpPr>
        <p:sp>
          <p:nvSpPr>
            <p:cNvPr id="40970" name="Line 16"/>
            <p:cNvSpPr>
              <a:spLocks noChangeShapeType="1"/>
            </p:cNvSpPr>
            <p:nvPr/>
          </p:nvSpPr>
          <p:spPr bwMode="auto">
            <a:xfrm flipV="1">
              <a:off x="1942" y="3476"/>
              <a:ext cx="18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Line 17"/>
            <p:cNvSpPr>
              <a:spLocks noChangeShapeType="1"/>
            </p:cNvSpPr>
            <p:nvPr/>
          </p:nvSpPr>
          <p:spPr bwMode="auto">
            <a:xfrm>
              <a:off x="1956" y="3495"/>
              <a:ext cx="156" cy="20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8" name="Rectangle 19"/>
          <p:cNvSpPr>
            <a:spLocks noChangeArrowheads="1"/>
          </p:cNvSpPr>
          <p:nvPr/>
        </p:nvSpPr>
        <p:spPr bwMode="auto">
          <a:xfrm>
            <a:off x="684894" y="6026052"/>
            <a:ext cx="7810500" cy="6081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dirty="0"/>
              <a:t>$13,000  x        40%         =      $5,200</a:t>
            </a:r>
          </a:p>
        </p:txBody>
      </p:sp>
      <p:sp>
        <p:nvSpPr>
          <p:cNvPr id="40969" name="Text Box 21"/>
          <p:cNvSpPr txBox="1">
            <a:spLocks noChangeArrowheads="1"/>
          </p:cNvSpPr>
          <p:nvPr/>
        </p:nvSpPr>
        <p:spPr bwMode="auto">
          <a:xfrm>
            <a:off x="5878286" y="5286376"/>
            <a:ext cx="362857" cy="438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lIns="85585" tIns="42041" rIns="85585" bIns="4204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dirty="0"/>
              <a:t>=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143" y="2357437"/>
            <a:ext cx="5805714" cy="3214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817941" y="381000"/>
            <a:ext cx="7508119" cy="1254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800" b="1" dirty="0">
                <a:solidFill>
                  <a:srgbClr val="000099"/>
                </a:solidFill>
                <a:latin typeface="Arial Black" pitchFamily="34" charset="0"/>
              </a:rPr>
              <a:t>PATTERNS OF DEPRECIATION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8825" y="3308350"/>
              <a:ext cx="65088" cy="33338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9475" y="3298928"/>
                <a:ext cx="83787" cy="52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6350" y="2889250"/>
              <a:ext cx="1292225" cy="273050"/>
            </p14:xfrm>
          </p:contentPart>
        </mc:Choice>
        <mc:Fallback xmlns="">
          <p:pic>
            <p:nvPicPr>
              <p:cNvPr id="153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6994" y="2879859"/>
                <a:ext cx="1310937" cy="29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1088" y="3221038"/>
              <a:ext cx="668337" cy="209550"/>
            </p14:xfrm>
          </p:contentPart>
        </mc:Choice>
        <mc:Fallback xmlns="">
          <p:pic>
            <p:nvPicPr>
              <p:cNvPr id="153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1736" y="3211661"/>
                <a:ext cx="687042" cy="228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1988" y="3268663"/>
              <a:ext cx="304800" cy="98425"/>
            </p14:xfrm>
          </p:contentPart>
        </mc:Choice>
        <mc:Fallback xmlns="">
          <p:pic>
            <p:nvPicPr>
              <p:cNvPr id="153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72643" y="3259220"/>
                <a:ext cx="323491" cy="117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21725" y="3173413"/>
              <a:ext cx="258763" cy="130175"/>
            </p14:xfrm>
          </p:contentPart>
        </mc:Choice>
        <mc:Fallback xmlns="">
          <p:pic>
            <p:nvPicPr>
              <p:cNvPr id="153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2381" y="3164011"/>
                <a:ext cx="277451" cy="148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455988"/>
              <a:ext cx="577850" cy="171450"/>
            </p14:xfrm>
          </p:contentPart>
        </mc:Choice>
        <mc:Fallback xmlns=""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29727" y="3446623"/>
                <a:ext cx="596572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4113" y="3870325"/>
              <a:ext cx="693737" cy="147638"/>
            </p14:xfrm>
          </p:contentPart>
        </mc:Choice>
        <mc:Fallback xmlns=""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94767" y="3860963"/>
                <a:ext cx="712428" cy="16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57650" y="3940175"/>
              <a:ext cx="1563688" cy="147638"/>
            </p14:xfrm>
          </p:contentPart>
        </mc:Choice>
        <mc:Fallback xmlns=""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48291" y="3930813"/>
                <a:ext cx="1582406" cy="166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1588" y="4459288"/>
              <a:ext cx="1536700" cy="327025"/>
            </p14:xfrm>
          </p:contentPart>
        </mc:Choice>
        <mc:Fallback xmlns=""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12227" y="4449944"/>
                <a:ext cx="1555423" cy="345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7538" y="5343525"/>
              <a:ext cx="1587" cy="1588"/>
            </p14:xfrm>
          </p:contentPart>
        </mc:Choice>
        <mc:Fallback xmlns=""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96276" y="5322881"/>
                <a:ext cx="84111" cy="4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7613" y="5295900"/>
              <a:ext cx="785812" cy="233363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58271" y="5286594"/>
                <a:ext cx="804496" cy="251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37575" y="5249863"/>
              <a:ext cx="538163" cy="212725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28222" y="5240536"/>
                <a:ext cx="556869" cy="231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5225" y="4837113"/>
              <a:ext cx="1160463" cy="22225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05869" y="4827640"/>
                <a:ext cx="1179174" cy="41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4881563"/>
              <a:ext cx="855663" cy="60325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5208" y="4872171"/>
                <a:ext cx="874398" cy="791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714" y="1506141"/>
            <a:ext cx="8853714" cy="4851797"/>
          </a:xfrm>
          <a:noFill/>
        </p:spPr>
        <p:txBody>
          <a:bodyPr lIns="91583" tIns="45040" rIns="91583" bIns="45040"/>
          <a:lstStyle/>
          <a:p>
            <a:pPr marL="0" indent="0" defTabSz="324349">
              <a:buClr>
                <a:srgbClr val="BC3700"/>
              </a:buClr>
            </a:pPr>
            <a:r>
              <a:rPr lang="en-US" sz="2600" b="1" dirty="0">
                <a:latin typeface="Times New Roman" pitchFamily="18" charset="0"/>
              </a:rPr>
              <a:t> Changes should be made </a:t>
            </a:r>
          </a:p>
          <a:p>
            <a:pPr lvl="1" defTabSz="324349">
              <a:buClr>
                <a:srgbClr val="BC3700"/>
              </a:buClr>
            </a:pPr>
            <a:r>
              <a:rPr lang="en-US" sz="2300" b="1" dirty="0">
                <a:latin typeface="Times New Roman" pitchFamily="18" charset="0"/>
              </a:rPr>
              <a:t>Excessive wear and tear or obsolescence indicate that annual depreciation estimates are inadequate.</a:t>
            </a:r>
          </a:p>
          <a:p>
            <a:pPr marL="0" indent="0" defTabSz="324349">
              <a:buClr>
                <a:srgbClr val="BC3700"/>
              </a:buClr>
            </a:pPr>
            <a:r>
              <a:rPr lang="en-US" sz="2600" b="1" dirty="0">
                <a:latin typeface="Times New Roman" pitchFamily="18" charset="0"/>
              </a:rPr>
              <a:t> When a change is made</a:t>
            </a:r>
          </a:p>
          <a:p>
            <a:pPr lvl="1" defTabSz="324349">
              <a:buClr>
                <a:srgbClr val="BC3700"/>
              </a:buClr>
            </a:pPr>
            <a:r>
              <a:rPr lang="en-US" sz="2300" b="1" dirty="0">
                <a:latin typeface="Times New Roman" pitchFamily="18" charset="0"/>
              </a:rPr>
              <a:t>No correction of previously recorded depreciation expense</a:t>
            </a:r>
          </a:p>
          <a:p>
            <a:pPr lvl="1" defTabSz="324349">
              <a:buClr>
                <a:srgbClr val="BC3700"/>
              </a:buClr>
            </a:pPr>
            <a:r>
              <a:rPr lang="en-US" sz="2300" b="1" dirty="0">
                <a:latin typeface="Times New Roman" pitchFamily="18" charset="0"/>
              </a:rPr>
              <a:t>Depreciation expense for current and future years is revised</a:t>
            </a:r>
          </a:p>
          <a:p>
            <a:pPr marL="0" indent="0" defTabSz="324349">
              <a:buClr>
                <a:srgbClr val="BC3700"/>
              </a:buClr>
            </a:pPr>
            <a:r>
              <a:rPr lang="en-US" sz="2600" b="1" dirty="0">
                <a:latin typeface="Times New Roman" pitchFamily="18" charset="0"/>
              </a:rPr>
              <a:t> To determine the new annual depreciation 					expense</a:t>
            </a:r>
          </a:p>
          <a:p>
            <a:pPr lvl="1" defTabSz="324349">
              <a:buClr>
                <a:srgbClr val="BC3700"/>
              </a:buClr>
            </a:pPr>
            <a:r>
              <a:rPr lang="en-US" sz="2300" b="1" dirty="0">
                <a:latin typeface="Times New Roman" pitchFamily="18" charset="0"/>
              </a:rPr>
              <a:t>The depreciable cost at the time of the revision is divided by the</a:t>
            </a:r>
          </a:p>
          <a:p>
            <a:pPr lvl="1" defTabSz="324349">
              <a:buClr>
                <a:srgbClr val="BC3700"/>
              </a:buClr>
              <a:buNone/>
            </a:pPr>
            <a:r>
              <a:rPr lang="en-US" sz="2300" b="1" dirty="0">
                <a:latin typeface="Times New Roman" pitchFamily="18" charset="0"/>
              </a:rPr>
              <a:t>     remaining useful life.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850572" y="0"/>
            <a:ext cx="5441346" cy="17007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dirty="0">
                <a:solidFill>
                  <a:srgbClr val="000099"/>
                </a:solidFill>
                <a:latin typeface="Arial Black" pitchFamily="34" charset="0"/>
              </a:rPr>
              <a:t>REVISING PERIODIC DEPRECIATION</a:t>
            </a:r>
            <a:r>
              <a:rPr lang="en-US" sz="4200" b="1" dirty="0"/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STUDY OBJECTIVE</a:t>
            </a:r>
            <a:r>
              <a:rPr lang="en-US" b="1" dirty="0">
                <a:solidFill>
                  <a:srgbClr val="790015"/>
                </a:solidFill>
              </a:rPr>
              <a:t> </a:t>
            </a:r>
            <a:r>
              <a:rPr lang="en-US" b="1" dirty="0">
                <a:solidFill>
                  <a:srgbClr val="971008"/>
                </a:solidFill>
              </a:rPr>
              <a:t>4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817941" y="363141"/>
            <a:ext cx="7508119" cy="12544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800" b="1" dirty="0">
                <a:solidFill>
                  <a:srgbClr val="000099"/>
                </a:solidFill>
                <a:latin typeface="Arial Black" pitchFamily="34" charset="0"/>
              </a:rPr>
              <a:t>REVISED DEPRECIATION COMPUTATION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6429" y="1826122"/>
            <a:ext cx="7493000" cy="2156519"/>
          </a:xfrm>
          <a:solidFill>
            <a:srgbClr val="FCD1C1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lIns="91583" tIns="45040" rIns="91583" bIns="45040"/>
          <a:lstStyle/>
          <a:p>
            <a:pPr marL="0" indent="0" defTabSz="270291">
              <a:lnSpc>
                <a:spcPct val="90000"/>
              </a:lnSpc>
              <a:buNone/>
              <a:defRPr/>
            </a:pPr>
            <a:r>
              <a:rPr lang="en-US" sz="2300" b="1" dirty="0"/>
              <a:t>Barb’s Florists decides on January 1, 2008, to extend the useful life of the truck one year because of its excellent condition.  The company has used the straight-line method to depreciate the asset to date, and book value is $5,800 ($13,000 - $7,200).  The new annual depreciation is $1,600, calculated as follows: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98286" y="4143375"/>
            <a:ext cx="7511143" cy="2376786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822476" y="4326434"/>
            <a:ext cx="2108868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Book value, 1/1/08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814786" y="4326434"/>
            <a:ext cx="852499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$5,800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822477" y="4606231"/>
            <a:ext cx="2134709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Less:  Salvage value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805715" y="4643437"/>
            <a:ext cx="922262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5577" tIns="42038" rIns="85577" bIns="42038">
            <a:spAutoFit/>
          </a:bodyPr>
          <a:lstStyle/>
          <a:p>
            <a:pPr eaLnBrk="0" hangingPunct="0"/>
            <a:r>
              <a:rPr lang="en-US" sz="1900" b="1" u="sng" dirty="0">
                <a:solidFill>
                  <a:srgbClr val="000000"/>
                </a:solidFill>
              </a:rPr>
              <a:t>  1,000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689298" y="4924724"/>
            <a:ext cx="1062869" cy="7441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822477" y="4902398"/>
            <a:ext cx="1852452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Depreciable cost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814786" y="4902398"/>
            <a:ext cx="961503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$4,800  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5736167" y="5243216"/>
            <a:ext cx="988786" cy="893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5736167" y="5277445"/>
            <a:ext cx="988786" cy="744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822476" y="5533430"/>
            <a:ext cx="2288726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Remaining useful life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5792108" y="5533430"/>
            <a:ext cx="888471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3 years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6853465" y="5533430"/>
            <a:ext cx="1386299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(2008-2010)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822477" y="6093023"/>
            <a:ext cx="4279527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800000"/>
                </a:solidFill>
              </a:rPr>
              <a:t>Revised annual depreciation ($4,800 ÷ 3)</a:t>
            </a: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814786" y="6093023"/>
            <a:ext cx="852499" cy="3772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5577" tIns="42038" rIns="85577" bIns="42038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800000"/>
                </a:solidFill>
              </a:rPr>
              <a:t>$1,600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5736167" y="6433841"/>
            <a:ext cx="988786" cy="893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5736167" y="6468070"/>
            <a:ext cx="988786" cy="744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3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2350" y="2978150"/>
              <a:ext cx="2146300" cy="604838"/>
            </p14:xfrm>
          </p:contentPart>
        </mc:Choice>
        <mc:Fallback xmlns="">
          <p:pic>
            <p:nvPicPr>
              <p:cNvPr id="163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984" y="2968789"/>
                <a:ext cx="2165032" cy="62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8463" y="4322763"/>
              <a:ext cx="2408237" cy="1162050"/>
            </p14:xfrm>
          </p:contentPart>
        </mc:Choice>
        <mc:Fallback xmlns="">
          <p:pic>
            <p:nvPicPr>
              <p:cNvPr id="163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9104" y="4313400"/>
                <a:ext cx="2426956" cy="11807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358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Plant Assets, Natural Resources, and Intangible Assets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Adeel Nasir</cp:lastModifiedBy>
  <cp:revision>8</cp:revision>
  <dcterms:created xsi:type="dcterms:W3CDTF">2013-04-03T06:41:51Z</dcterms:created>
  <dcterms:modified xsi:type="dcterms:W3CDTF">2020-04-26T15:13:42Z</dcterms:modified>
</cp:coreProperties>
</file>